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37.fntdata" ContentType="application/x-fontdata"/>
  <Override PartName="/ppt/fonts/font38.fntdata" ContentType="application/x-fontdata"/>
  <Override PartName="/ppt/fonts/font39.fntdata" ContentType="application/x-fontdata"/>
  <Override PartName="/ppt/fonts/font4.fntdata" ContentType="application/x-fontdata"/>
  <Override PartName="/ppt/fonts/font40.fntdata" ContentType="application/x-fontdata"/>
  <Override PartName="/ppt/fonts/font41.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701" r:id="rId3"/>
  </p:sldMasterIdLst>
  <p:notesMasterIdLst>
    <p:notesMasterId r:id="rId6"/>
  </p:notesMasterIdLst>
  <p:sldIdLst>
    <p:sldId id="351" r:id="rId4"/>
    <p:sldId id="1522" r:id="rId5"/>
    <p:sldId id="442" r:id="rId7"/>
    <p:sldId id="1527" r:id="rId8"/>
    <p:sldId id="1531" r:id="rId9"/>
  </p:sldIdLst>
  <p:sldSz cx="12192000" cy="6858000"/>
  <p:notesSz cx="6858000" cy="9144000"/>
  <p:embeddedFontLst>
    <p:embeddedFont>
      <p:font typeface="Equip Light" panose="02000503000000020004" pitchFamily="2" charset="77"/>
      <p:regular r:id="rId13"/>
    </p:embeddedFont>
    <p:embeddedFont>
      <p:font typeface="Calibri" panose="020F0502020204030204" pitchFamily="34" charset="0"/>
      <p:regular r:id="rId14"/>
      <p:bold r:id="rId15"/>
      <p:italic r:id="rId16"/>
      <p:boldItalic r:id="rId17"/>
    </p:embeddedFont>
    <p:embeddedFont>
      <p:font typeface="Equip Extended" panose="02000503030000020004" pitchFamily="2" charset="77"/>
      <p:regular r:id="rId18"/>
      <p:bold r:id="rId19"/>
      <p:italic r:id="rId20"/>
      <p:boldItalic r:id="rId21"/>
    </p:embeddedFont>
    <p:embeddedFont>
      <p:font typeface="Equip Medium" panose="02000603000000020004" pitchFamily="2" charset="77"/>
      <p:regular r:id="rId22"/>
    </p:embeddedFont>
    <p:embeddedFont>
      <p:font typeface="Equip" panose="02000503030000020004" pitchFamily="2" charset="77"/>
      <p:regular r:id="rId23"/>
      <p:bold r:id="rId24"/>
      <p:italic r:id="rId25"/>
      <p:boldItalic r:id="rId26"/>
    </p:embeddedFont>
    <p:embeddedFont>
      <p:font typeface="Equip Extended Light" panose="02000503000000020004" pitchFamily="2" charset="77"/>
      <p:regular r:id="rId27"/>
    </p:embeddedFont>
    <p:embeddedFont>
      <p:font typeface="Equip Extended Thin" panose="02000503030000020004" pitchFamily="2" charset="77"/>
      <p:regular r:id="rId28"/>
    </p:embeddedFont>
    <p:embeddedFont>
      <p:font typeface="Equip Extended ExtraBold" panose="020B0604020202020204" pitchFamily="2" charset="77"/>
      <p:regular r:id="rId29"/>
      <p:bold r:id="rId30"/>
      <p:italic r:id="rId31"/>
      <p:boldItalic r:id="rId32"/>
    </p:embeddedFont>
    <p:embeddedFont>
      <p:font typeface="Equip Extended Medium" panose="02000603000000020004" pitchFamily="2" charset="77"/>
      <p:regular r:id="rId33"/>
    </p:embeddedFont>
    <p:embeddedFont>
      <p:font typeface="Equip Extended" panose="02000503030000020004"/>
      <p:regular r:id="rId34"/>
      <p:bold r:id="rId35"/>
      <p:italic r:id="rId36"/>
      <p:boldItalic r:id="rId37"/>
    </p:embeddedFont>
    <p:embeddedFont>
      <p:font typeface="Equip Extended Bold" panose="020B0604020202020204"/>
      <p:regular r:id="rId38"/>
      <p:bold r:id="rId39"/>
      <p:italic r:id="rId40"/>
      <p:boldItalic r:id="rId41"/>
    </p:embeddedFont>
    <p:embeddedFont>
      <p:font typeface="Calibri" panose="020F0502020204030204" charset="-122"/>
      <p:regular r:id="rId42"/>
    </p:embeddedFont>
    <p:embeddedFont>
      <p:font typeface="Equip Extended Medium" panose="02000603000000020004"/>
      <p:regular r:id="rId43"/>
    </p:embeddedFont>
    <p:embeddedFont>
      <p:font typeface="Equip" panose="02000503030000020004"/>
      <p:regular r:id="rId44"/>
      <p:bold r:id="rId45"/>
      <p:italic r:id="rId46"/>
      <p:boldItalic r:id="rId47"/>
    </p:embeddedFont>
    <p:embeddedFont>
      <p:font typeface="Poppins" panose="00000500000000000000" pitchFamily="2" charset="77"/>
      <p:regular r:id="rId48"/>
      <p:bold r:id="rId49"/>
      <p:italic r:id="rId50"/>
      <p:boldItalic r:id="rId51"/>
    </p:embeddedFont>
    <p:embeddedFont>
      <p:font typeface="Calibri Light" panose="020F0302020204030204" charset="0"/>
      <p:regular r:id="rId52"/>
      <p: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92D050"/>
    <a:srgbClr val="FF6C0D"/>
    <a:srgbClr val="A2D668"/>
    <a:srgbClr val="8593A6"/>
    <a:srgbClr val="00A37F"/>
    <a:srgbClr val="D1F5EA"/>
    <a:srgbClr val="EFF1F4"/>
    <a:srgbClr val="A3EBD5"/>
    <a:srgbClr val="00DB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3969" autoAdjust="0"/>
  </p:normalViewPr>
  <p:slideViewPr>
    <p:cSldViewPr snapToGrid="0">
      <p:cViewPr varScale="1">
        <p:scale>
          <a:sx n="79" d="100"/>
          <a:sy n="79" d="100"/>
        </p:scale>
        <p:origin x="1243" y="72"/>
      </p:cViewPr>
      <p:guideLst/>
    </p:cSldViewPr>
  </p:slideViewPr>
  <p:notesTextViewPr>
    <p:cViewPr>
      <p:scale>
        <a:sx n="1" d="1"/>
        <a:sy n="1" d="1"/>
      </p:scale>
      <p:origin x="0" y="0"/>
    </p:cViewPr>
  </p:notesTextViewPr>
  <p:sorterViewPr>
    <p:cViewPr>
      <p:scale>
        <a:sx n="100" d="100"/>
        <a:sy n="100" d="100"/>
      </p:scale>
      <p:origin x="0" y="-1248"/>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3" Type="http://schemas.openxmlformats.org/officeDocument/2006/relationships/font" Target="fonts/font41.fntdata"/><Relationship Id="rId52" Type="http://schemas.openxmlformats.org/officeDocument/2006/relationships/font" Target="fonts/font40.fntdata"/><Relationship Id="rId51" Type="http://schemas.openxmlformats.org/officeDocument/2006/relationships/font" Target="fonts/font39.fntdata"/><Relationship Id="rId50" Type="http://schemas.openxmlformats.org/officeDocument/2006/relationships/font" Target="fonts/font38.fntdata"/><Relationship Id="rId5" Type="http://schemas.openxmlformats.org/officeDocument/2006/relationships/slide" Target="slides/slide2.xml"/><Relationship Id="rId49" Type="http://schemas.openxmlformats.org/officeDocument/2006/relationships/font" Target="fonts/font37.fntdata"/><Relationship Id="rId48" Type="http://schemas.openxmlformats.org/officeDocument/2006/relationships/font" Target="fonts/font36.fntdata"/><Relationship Id="rId47" Type="http://schemas.openxmlformats.org/officeDocument/2006/relationships/font" Target="fonts/font35.fntdata"/><Relationship Id="rId46" Type="http://schemas.openxmlformats.org/officeDocument/2006/relationships/font" Target="fonts/font34.fntdata"/><Relationship Id="rId45" Type="http://schemas.openxmlformats.org/officeDocument/2006/relationships/font" Target="fonts/font33.fntdata"/><Relationship Id="rId44" Type="http://schemas.openxmlformats.org/officeDocument/2006/relationships/font" Target="fonts/font32.fntdata"/><Relationship Id="rId43" Type="http://schemas.openxmlformats.org/officeDocument/2006/relationships/font" Target="fonts/font31.fntdata"/><Relationship Id="rId42" Type="http://schemas.openxmlformats.org/officeDocument/2006/relationships/font" Target="fonts/font30.fntdata"/><Relationship Id="rId41" Type="http://schemas.openxmlformats.org/officeDocument/2006/relationships/font" Target="fonts/font29.fntdata"/><Relationship Id="rId40" Type="http://schemas.openxmlformats.org/officeDocument/2006/relationships/font" Target="fonts/font28.fntdata"/><Relationship Id="rId4" Type="http://schemas.openxmlformats.org/officeDocument/2006/relationships/slide" Target="slides/slide1.xml"/><Relationship Id="rId39" Type="http://schemas.openxmlformats.org/officeDocument/2006/relationships/font" Target="fonts/font27.fntdata"/><Relationship Id="rId38" Type="http://schemas.openxmlformats.org/officeDocument/2006/relationships/font" Target="fonts/font26.fntdata"/><Relationship Id="rId37" Type="http://schemas.openxmlformats.org/officeDocument/2006/relationships/font" Target="fonts/font25.fntdata"/><Relationship Id="rId36" Type="http://schemas.openxmlformats.org/officeDocument/2006/relationships/font" Target="fonts/font24.fntdata"/><Relationship Id="rId35" Type="http://schemas.openxmlformats.org/officeDocument/2006/relationships/font" Target="fonts/font23.fntdata"/><Relationship Id="rId34" Type="http://schemas.openxmlformats.org/officeDocument/2006/relationships/font" Target="fonts/font22.fntdata"/><Relationship Id="rId33" Type="http://schemas.openxmlformats.org/officeDocument/2006/relationships/font" Target="fonts/font21.fntdata"/><Relationship Id="rId32" Type="http://schemas.openxmlformats.org/officeDocument/2006/relationships/font" Target="fonts/font20.fntdata"/><Relationship Id="rId31" Type="http://schemas.openxmlformats.org/officeDocument/2006/relationships/font" Target="fonts/font19.fntdata"/><Relationship Id="rId30" Type="http://schemas.openxmlformats.org/officeDocument/2006/relationships/font" Target="fonts/font18.fntdata"/><Relationship Id="rId3" Type="http://schemas.openxmlformats.org/officeDocument/2006/relationships/slideMaster" Target="slideMasters/slideMaster2.xml"/><Relationship Id="rId29" Type="http://schemas.openxmlformats.org/officeDocument/2006/relationships/font" Target="fonts/font17.fntdata"/><Relationship Id="rId28" Type="http://schemas.openxmlformats.org/officeDocument/2006/relationships/font" Target="fonts/font16.fntdata"/><Relationship Id="rId27" Type="http://schemas.openxmlformats.org/officeDocument/2006/relationships/font" Target="fonts/font15.fntdata"/><Relationship Id="rId26" Type="http://schemas.openxmlformats.org/officeDocument/2006/relationships/font" Target="fonts/font14.fntdata"/><Relationship Id="rId25" Type="http://schemas.openxmlformats.org/officeDocument/2006/relationships/font" Target="fonts/font13.fntdata"/><Relationship Id="rId24" Type="http://schemas.openxmlformats.org/officeDocument/2006/relationships/font" Target="fonts/font12.fntdata"/><Relationship Id="rId23" Type="http://schemas.openxmlformats.org/officeDocument/2006/relationships/font" Target="fonts/font11.fntdata"/><Relationship Id="rId22" Type="http://schemas.openxmlformats.org/officeDocument/2006/relationships/font" Target="fonts/font10.fntdata"/><Relationship Id="rId21" Type="http://schemas.openxmlformats.org/officeDocument/2006/relationships/font" Target="fonts/font9.fntdata"/><Relationship Id="rId20" Type="http://schemas.openxmlformats.org/officeDocument/2006/relationships/font" Target="fonts/font8.fntdata"/><Relationship Id="rId2" Type="http://schemas.openxmlformats.org/officeDocument/2006/relationships/theme" Target="theme/theme1.xml"/><Relationship Id="rId19" Type="http://schemas.openxmlformats.org/officeDocument/2006/relationships/font" Target="fonts/font7.fntdata"/><Relationship Id="rId18" Type="http://schemas.openxmlformats.org/officeDocument/2006/relationships/font" Target="fonts/font6.fntdata"/><Relationship Id="rId17" Type="http://schemas.openxmlformats.org/officeDocument/2006/relationships/font" Target="fonts/font5.fntdata"/><Relationship Id="rId16" Type="http://schemas.openxmlformats.org/officeDocument/2006/relationships/font" Target="fonts/font4.fntdata"/><Relationship Id="rId15" Type="http://schemas.openxmlformats.org/officeDocument/2006/relationships/font" Target="fonts/font3.fntdata"/><Relationship Id="rId14" Type="http://schemas.openxmlformats.org/officeDocument/2006/relationships/font" Target="fonts/font2.fntdata"/><Relationship Id="rId13" Type="http://schemas.openxmlformats.org/officeDocument/2006/relationships/font" Target="fonts/font1.fntdata"/><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8335363856643"/>
          <c:y val="0.0281385281385281"/>
          <c:w val="0.726776567972585"/>
          <c:h val="0.877224155667089"/>
        </c:manualLayout>
      </c:layout>
      <c:barChart>
        <c:barDir val="col"/>
        <c:grouping val="stacked"/>
        <c:varyColors val="0"/>
        <c:ser>
          <c:idx val="0"/>
          <c:order val="0"/>
          <c:tx>
            <c:strRef>
              <c:f>Sheet1!$B$1</c:f>
              <c:strCache>
                <c:ptCount val="1"/>
                <c:pt idx="0">
                  <c:v>To Do</c:v>
                </c:pt>
              </c:strCache>
            </c:strRef>
          </c:tx>
          <c:spPr>
            <a:solidFill>
              <a:srgbClr val="8593A6"/>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lstStyle/>
              <a:p>
                <a:pPr>
                  <a:defRPr lang="en-US" sz="1195" b="0" i="0" u="none" strike="noStrike" kern="1200" baseline="0">
                    <a:ln>
                      <a:noFill/>
                    </a:ln>
                    <a:solidFill>
                      <a:schemeClr val="tx2"/>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Sprint 1</c:v>
                </c:pt>
                <c:pt idx="1">
                  <c:v>Sprint 2</c:v>
                </c:pt>
                <c:pt idx="2">
                  <c:v>Sprint 3</c:v>
                </c:pt>
                <c:pt idx="3">
                  <c:v>Sprint 4</c:v>
                </c:pt>
                <c:pt idx="4">
                  <c:v>Sprint 5</c:v>
                </c:pt>
              </c:strCache>
            </c:strRef>
          </c:cat>
          <c:val>
            <c:numRef>
              <c:f>Sheet1!$B$2:$B$6</c:f>
              <c:numCache>
                <c:formatCode>General</c:formatCode>
                <c:ptCount val="5"/>
              </c:numCache>
            </c:numRef>
          </c:val>
        </c:ser>
        <c:ser>
          <c:idx val="1"/>
          <c:order val="1"/>
          <c:tx>
            <c:strRef>
              <c:f>Sheet1!$C$1</c:f>
              <c:strCache>
                <c:ptCount val="1"/>
                <c:pt idx="0">
                  <c:v>Running</c:v>
                </c:pt>
              </c:strCache>
            </c:strRef>
          </c:tx>
          <c:spPr>
            <a:solidFill>
              <a:srgbClr val="FFC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lstStyle/>
              <a:p>
                <a:pPr>
                  <a:defRPr lang="en-US" sz="1195" b="0" i="0" u="none" strike="noStrike" kern="1200" baseline="0">
                    <a:ln>
                      <a:noFill/>
                    </a:ln>
                    <a:solidFill>
                      <a:schemeClr val="tx2"/>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Sprint 1</c:v>
                </c:pt>
                <c:pt idx="1">
                  <c:v>Sprint 2</c:v>
                </c:pt>
                <c:pt idx="2">
                  <c:v>Sprint 3</c:v>
                </c:pt>
                <c:pt idx="3">
                  <c:v>Sprint 4</c:v>
                </c:pt>
                <c:pt idx="4">
                  <c:v>Sprint 5</c:v>
                </c:pt>
              </c:strCache>
            </c:strRef>
          </c:cat>
          <c:val>
            <c:numRef>
              <c:f>Sheet1!$C$2:$C$6</c:f>
              <c:numCache>
                <c:formatCode>General</c:formatCode>
                <c:ptCount val="5"/>
                <c:pt idx="2">
                  <c:v>2</c:v>
                </c:pt>
                <c:pt idx="3">
                  <c:v>1</c:v>
                </c:pt>
                <c:pt idx="4">
                  <c:v>2</c:v>
                </c:pt>
              </c:numCache>
            </c:numRef>
          </c:val>
        </c:ser>
        <c:ser>
          <c:idx val="2"/>
          <c:order val="2"/>
          <c:tx>
            <c:strRef>
              <c:f>Sheet1!$D$1</c:f>
              <c:strCache>
                <c:ptCount val="1"/>
                <c:pt idx="0">
                  <c:v>Done</c:v>
                </c:pt>
              </c:strCache>
            </c:strRef>
          </c:tx>
          <c:spPr>
            <a:solidFill>
              <a:srgbClr val="92D05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lstStyle/>
              <a:p>
                <a:pPr>
                  <a:defRPr lang="en-US" sz="1195" b="0" i="0" u="none" strike="noStrike" kern="1200" baseline="0">
                    <a:ln>
                      <a:noFill/>
                    </a:ln>
                    <a:solidFill>
                      <a:schemeClr val="tx2"/>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Sprint 1</c:v>
                </c:pt>
                <c:pt idx="1">
                  <c:v>Sprint 2</c:v>
                </c:pt>
                <c:pt idx="2">
                  <c:v>Sprint 3</c:v>
                </c:pt>
                <c:pt idx="3">
                  <c:v>Sprint 4</c:v>
                </c:pt>
                <c:pt idx="4">
                  <c:v>Sprint 5</c:v>
                </c:pt>
              </c:strCache>
            </c:strRef>
          </c:cat>
          <c:val>
            <c:numRef>
              <c:f>Sheet1!$D$2:$D$6</c:f>
              <c:numCache>
                <c:formatCode>General</c:formatCode>
                <c:ptCount val="5"/>
                <c:pt idx="0">
                  <c:v>7</c:v>
                </c:pt>
                <c:pt idx="1">
                  <c:v>10</c:v>
                </c:pt>
                <c:pt idx="2">
                  <c:v>42</c:v>
                </c:pt>
                <c:pt idx="3">
                  <c:v>46</c:v>
                </c:pt>
                <c:pt idx="4">
                  <c:v>10</c:v>
                </c:pt>
              </c:numCache>
            </c:numRef>
          </c:val>
        </c:ser>
        <c:ser>
          <c:idx val="3"/>
          <c:order val="3"/>
          <c:tx>
            <c:strRef>
              <c:f>Sheet1!$E$1</c:f>
              <c:strCache>
                <c:ptCount val="1"/>
                <c:pt idx="0">
                  <c:v>Blocked</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rgbClr val="FF0000"/>
              </a:solid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ln>
                      <a:noFill/>
                    </a:ln>
                    <a:solidFill>
                      <a:schemeClr val="tx2"/>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Sprint 1</c:v>
                </c:pt>
                <c:pt idx="1">
                  <c:v>Sprint 2</c:v>
                </c:pt>
                <c:pt idx="2">
                  <c:v>Sprint 3</c:v>
                </c:pt>
                <c:pt idx="3">
                  <c:v>Sprint 4</c:v>
                </c:pt>
                <c:pt idx="4">
                  <c:v>Sprint 5</c:v>
                </c:pt>
              </c:strCache>
            </c:strRef>
          </c:cat>
          <c:val>
            <c:numRef>
              <c:f>Sheet1!$E$2:$E$6</c:f>
              <c:numCache>
                <c:formatCode>General</c:formatCode>
                <c:ptCount val="5"/>
                <c:pt idx="3">
                  <c:v>1</c:v>
                </c:pt>
              </c:numCache>
            </c:numRef>
          </c:val>
        </c:ser>
        <c:dLbls>
          <c:showLegendKey val="0"/>
          <c:showVal val="1"/>
          <c:showCatName val="0"/>
          <c:showSerName val="0"/>
          <c:showPercent val="0"/>
          <c:showBubbleSize val="0"/>
        </c:dLbls>
        <c:gapWidth val="150"/>
        <c:overlap val="100"/>
        <c:axId val="750769888"/>
        <c:axId val="750775136"/>
      </c:barChart>
      <c:catAx>
        <c:axId val="7507698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0" i="0" u="none" strike="noStrike" kern="1200" baseline="0">
                <a:ln>
                  <a:noFill/>
                </a:ln>
                <a:solidFill>
                  <a:schemeClr val="tx2"/>
                </a:solidFill>
                <a:latin typeface="+mn-lt"/>
                <a:ea typeface="+mn-ea"/>
                <a:cs typeface="+mn-cs"/>
              </a:defRPr>
            </a:pPr>
          </a:p>
        </c:txPr>
        <c:crossAx val="750775136"/>
        <c:crosses val="autoZero"/>
        <c:auto val="1"/>
        <c:lblAlgn val="ctr"/>
        <c:lblOffset val="100"/>
        <c:noMultiLvlLbl val="0"/>
      </c:catAx>
      <c:valAx>
        <c:axId val="750775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195" b="0" i="0" u="none" strike="noStrike" kern="1200" baseline="0">
                    <a:ln>
                      <a:noFill/>
                    </a:ln>
                    <a:solidFill>
                      <a:schemeClr val="tx2"/>
                    </a:solidFill>
                    <a:latin typeface="+mn-lt"/>
                    <a:ea typeface="+mn-ea"/>
                    <a:cs typeface="+mn-cs"/>
                  </a:defRPr>
                </a:pPr>
                <a:r>
                  <a:rPr lang="en-US" b="1" dirty="0"/>
                  <a:t>Numbe</a:t>
                </a:r>
                <a:r>
                  <a:rPr lang="en-US" b="1" baseline="0" dirty="0"/>
                  <a:t>r of stories</a:t>
                </a:r>
                <a:endParaRPr lang="en-US" b="1" baseline="0"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ln>
                  <a:noFill/>
                </a:ln>
                <a:solidFill>
                  <a:schemeClr val="tx2"/>
                </a:solidFill>
                <a:latin typeface="+mn-lt"/>
                <a:ea typeface="+mn-ea"/>
                <a:cs typeface="+mn-cs"/>
              </a:defRPr>
            </a:pPr>
          </a:p>
        </c:txPr>
        <c:crossAx val="750769888"/>
        <c:crosses val="autoZero"/>
        <c:crossBetween val="between"/>
      </c:valAx>
      <c:spPr>
        <a:noFill/>
        <a:ln>
          <a:noFill/>
        </a:ln>
        <a:effectLst/>
      </c:spPr>
    </c:plotArea>
    <c:plotVisOnly val="1"/>
    <c:dispBlanksAs val="gap"/>
    <c:showDLblsOverMax val="0"/>
  </c:chart>
  <c:spPr>
    <a:noFill/>
    <a:ln>
      <a:noFill/>
    </a:ln>
    <a:effectLst/>
  </c:spPr>
  <c:txPr>
    <a:bodyPr/>
    <a:lstStyle/>
    <a:p>
      <a:pPr>
        <a:defRPr lang="en-US">
          <a:ln>
            <a:noFill/>
          </a:ln>
          <a:solidFill>
            <a:schemeClr val="tx2"/>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44BD0DB-DBA5-CC42-9658-2AE30D9BBD30}"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44BD0DB-DBA5-CC42-9658-2AE30D9BBD30}"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44BD0DB-DBA5-CC42-9658-2AE30D9BBD3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p:cNvPicPr>
            <a:picLocks noChangeAspect="1"/>
          </p:cNvPicPr>
          <p:nvPr userDrawn="1"/>
        </p:nvPicPr>
        <p:blipFill rotWithShape="1">
          <a:blip r:embed="rId2" cstate="screen">
            <a:alphaModFix amt="76000"/>
          </a:blip>
          <a:srcRect l="-127" t="37299" r="51849" b="14438"/>
          <a:stretch>
            <a:fillRect/>
          </a:stretch>
        </p:blipFill>
        <p:spPr>
          <a:xfrm>
            <a:off x="3758638" y="0"/>
            <a:ext cx="8433362" cy="6858000"/>
          </a:xfrm>
          <a:prstGeom prst="rect">
            <a:avLst/>
          </a:prstGeom>
          <a:ln w="12700">
            <a:miter lim="400000"/>
            <a:headEnd/>
            <a:tailEnd/>
          </a:ln>
        </p:spPr>
      </p:pic>
      <p:sp>
        <p:nvSpPr>
          <p:cNvPr id="4" name="Title 1"/>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a:t>Edit title</a:t>
            </a:r>
            <a:endParaRPr lang="en-US"/>
          </a:p>
        </p:txBody>
      </p:sp>
      <p:sp>
        <p:nvSpPr>
          <p:cNvPr id="10" name="Text Placeholder 7"/>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a:t>Edit Footnote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endParaRPr lang="en-GB"/>
          </a:p>
        </p:txBody>
      </p:sp>
      <p:sp>
        <p:nvSpPr>
          <p:cNvPr id="8" name="Title 1"/>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US"/>
          </a:p>
        </p:txBody>
      </p:sp>
      <p:sp>
        <p:nvSpPr>
          <p:cNvPr id="12" name="Text Placeholder 7"/>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endParaRPr lang="en-GB"/>
          </a:p>
        </p:txBody>
      </p:sp>
      <p:sp>
        <p:nvSpPr>
          <p:cNvPr id="8" name="Title 1"/>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US"/>
          </a:p>
        </p:txBody>
      </p:sp>
      <p:sp>
        <p:nvSpPr>
          <p:cNvPr id="12" name="Text Placeholder 7"/>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US"/>
          </a:p>
        </p:txBody>
      </p:sp>
      <p:sp>
        <p:nvSpPr>
          <p:cNvPr id="10" name="Text Placeholder 7"/>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endParaRPr lang="en-GB"/>
          </a:p>
        </p:txBody>
      </p:sp>
      <p:sp>
        <p:nvSpPr>
          <p:cNvPr id="7" name="Text Placeholder 7"/>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25"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26" name="Title 1"/>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7" name="Text Placeholder 7"/>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
        <p:nvSpPr>
          <p:cNvPr id="44" name="Text Placeholder 7"/>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endParaRPr lang="en-GB"/>
          </a:p>
        </p:txBody>
      </p:sp>
      <p:sp>
        <p:nvSpPr>
          <p:cNvPr id="57" name="Text Placeholder 7"/>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endParaRPr lang="en-GB"/>
          </a:p>
        </p:txBody>
      </p:sp>
      <p:sp>
        <p:nvSpPr>
          <p:cNvPr id="58" name="Text Placeholder 7"/>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endParaRPr lang="en-GB"/>
          </a:p>
        </p:txBody>
      </p:sp>
      <p:sp>
        <p:nvSpPr>
          <p:cNvPr id="60" name="Text Placeholder 7"/>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endParaRPr lang="en-GB"/>
          </a:p>
        </p:txBody>
      </p:sp>
      <p:sp>
        <p:nvSpPr>
          <p:cNvPr id="61" name="Text Placeholder 7"/>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endParaRPr lang="en-GB"/>
          </a:p>
        </p:txBody>
      </p:sp>
      <p:sp>
        <p:nvSpPr>
          <p:cNvPr id="63" name="Text Placeholder 7"/>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endParaRPr lang="en-GB"/>
          </a:p>
        </p:txBody>
      </p:sp>
      <p:sp>
        <p:nvSpPr>
          <p:cNvPr id="64" name="Text Placeholder 7"/>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endParaRPr lang="en-GB"/>
          </a:p>
        </p:txBody>
      </p:sp>
      <p:sp>
        <p:nvSpPr>
          <p:cNvPr id="66" name="Text Placeholder 7"/>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endParaRPr lang="en-GB"/>
          </a:p>
        </p:txBody>
      </p:sp>
      <p:sp>
        <p:nvSpPr>
          <p:cNvPr id="67" name="Text Placeholder 7"/>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endParaRPr lang="en-GB"/>
          </a:p>
        </p:txBody>
      </p:sp>
      <p:sp>
        <p:nvSpPr>
          <p:cNvPr id="69" name="Text Placeholder 7"/>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endParaRPr lang="en-GB"/>
          </a:p>
        </p:txBody>
      </p:sp>
      <p:sp>
        <p:nvSpPr>
          <p:cNvPr id="70" name="Text Placeholder 7"/>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endParaRPr lang="en-GB"/>
          </a:p>
        </p:txBody>
      </p:sp>
      <p:sp>
        <p:nvSpPr>
          <p:cNvPr id="72" name="Text Placeholder 7"/>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p:cNvPicPr>
            <a:picLocks noChangeAspect="1"/>
          </p:cNvPicPr>
          <p:nvPr userDrawn="1"/>
        </p:nvPicPr>
        <p:blipFill rotWithShape="1">
          <a:blip r:embed="rId2" cstate="screen">
            <a:alphaModFix amt="13000"/>
          </a:blip>
          <a:srcRect/>
          <a:stretch>
            <a:fillRect/>
          </a:stretch>
        </p:blipFill>
        <p:spPr>
          <a:xfrm>
            <a:off x="0" y="3936274"/>
            <a:ext cx="4987211" cy="2921726"/>
          </a:xfrm>
          <a:prstGeom prst="rect">
            <a:avLst/>
          </a:prstGeom>
          <a:ln w="12700">
            <a:miter lim="400000"/>
            <a:headEnd/>
            <a:tailEnd/>
          </a:ln>
        </p:spPr>
      </p:pic>
      <p:sp>
        <p:nvSpPr>
          <p:cNvPr id="10"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9" name="Text Placeholder 7"/>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a:t>Option 1</a:t>
            </a:r>
            <a:endParaRPr lang="en-GB"/>
          </a:p>
          <a:p>
            <a:pPr lvl="0"/>
            <a:r>
              <a:rPr lang="en-GB"/>
              <a:t>Option 2</a:t>
            </a:r>
            <a:endParaRPr lang="en-GB"/>
          </a:p>
          <a:p>
            <a:pPr lvl="0"/>
            <a:r>
              <a:rPr lang="en-GB"/>
              <a:t>Option 3</a:t>
            </a:r>
            <a:endParaRPr lang="en-GB"/>
          </a:p>
          <a:p>
            <a:pPr lvl="0"/>
            <a:r>
              <a:rPr lang="en-GB"/>
              <a:t>Option 4</a:t>
            </a:r>
            <a:endParaRPr lang="en-GB"/>
          </a:p>
        </p:txBody>
      </p:sp>
      <p:sp>
        <p:nvSpPr>
          <p:cNvPr id="24" name="Text Placeholder 22"/>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US"/>
          </a:p>
        </p:txBody>
      </p:sp>
      <p:sp>
        <p:nvSpPr>
          <p:cNvPr id="31" name="Title 1"/>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32" name="Text Placeholder 7"/>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p:cNvPicPr>
            <a:picLocks noChangeAspect="1"/>
          </p:cNvPicPr>
          <p:nvPr userDrawn="1"/>
        </p:nvPicPr>
        <p:blipFill rotWithShape="1">
          <a:blip r:embed="rId2" cstate="screen">
            <a:alphaModFix amt="13000"/>
          </a:blip>
          <a:srcRect/>
          <a:stretch>
            <a:fillRect/>
          </a:stretch>
        </p:blipFill>
        <p:spPr>
          <a:xfrm>
            <a:off x="0" y="3936274"/>
            <a:ext cx="4987211" cy="2921726"/>
          </a:xfrm>
          <a:prstGeom prst="rect">
            <a:avLst/>
          </a:prstGeom>
          <a:ln w="12700">
            <a:miter lim="400000"/>
            <a:headEnd/>
            <a:tailEnd/>
          </a:ln>
        </p:spPr>
      </p:pic>
      <p:sp>
        <p:nvSpPr>
          <p:cNvPr id="10"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9" name="Text Placeholder 7"/>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a:t>Option 1</a:t>
            </a:r>
            <a:endParaRPr lang="en-GB"/>
          </a:p>
          <a:p>
            <a:pPr lvl="0"/>
            <a:r>
              <a:rPr lang="en-GB"/>
              <a:t>Option 2</a:t>
            </a:r>
            <a:endParaRPr lang="en-GB"/>
          </a:p>
          <a:p>
            <a:pPr lvl="0"/>
            <a:r>
              <a:rPr lang="en-GB"/>
              <a:t>Option 3</a:t>
            </a:r>
            <a:endParaRPr lang="en-GB"/>
          </a:p>
          <a:p>
            <a:pPr lvl="0"/>
            <a:r>
              <a:rPr lang="en-GB"/>
              <a:t>Option 4</a:t>
            </a:r>
            <a:endParaRPr lang="en-GB"/>
          </a:p>
        </p:txBody>
      </p:sp>
      <p:sp>
        <p:nvSpPr>
          <p:cNvPr id="24" name="Text Placeholder 22"/>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US"/>
          </a:p>
        </p:txBody>
      </p:sp>
      <p:sp>
        <p:nvSpPr>
          <p:cNvPr id="16" name="Title 1"/>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17" name="Text Placeholder 7"/>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6" name="Content Placeholder 5"/>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10"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26"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7"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10"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1"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12"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
        <p:nvSpPr>
          <p:cNvPr id="8" name="Text Placeholder 7"/>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13" name="Text Placeholder 7"/>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14" name="Text Placeholder 7"/>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15" name="Text Placeholder 7"/>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16" name="Text Placeholder 7"/>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17" name="Text Placeholder 7"/>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18" name="Text Placeholder 7"/>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B0604020202020204" pitchFamily="2" charset="77"/>
              </a:defRPr>
            </a:lvl1pPr>
          </a:lstStyle>
          <a:p>
            <a:pPr lvl="0"/>
            <a:r>
              <a:rPr lang="en-GB"/>
              <a:t>01</a:t>
            </a:r>
            <a:endParaRPr lang="en-GB"/>
          </a:p>
        </p:txBody>
      </p:sp>
      <p:sp>
        <p:nvSpPr>
          <p:cNvPr id="19" name="Text Placeholder 7"/>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B0604020202020204" pitchFamily="2" charset="77"/>
              </a:defRPr>
            </a:lvl1pPr>
          </a:lstStyle>
          <a:p>
            <a:pPr lvl="0"/>
            <a:r>
              <a:rPr lang="en-GB"/>
              <a:t>02</a:t>
            </a:r>
            <a:endParaRPr lang="en-GB"/>
          </a:p>
        </p:txBody>
      </p:sp>
      <p:sp>
        <p:nvSpPr>
          <p:cNvPr id="20" name="Text Placeholder 7"/>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B0604020202020204" pitchFamily="2" charset="77"/>
              </a:defRPr>
            </a:lvl1pPr>
          </a:lstStyle>
          <a:p>
            <a:pPr lvl="0"/>
            <a:r>
              <a:rPr lang="en-GB"/>
              <a:t>03</a:t>
            </a:r>
            <a:endParaRPr lang="en-GB"/>
          </a:p>
        </p:txBody>
      </p:sp>
      <p:sp>
        <p:nvSpPr>
          <p:cNvPr id="22" name="Content Placeholder 5"/>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6" name="Content Placeholder 5"/>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12" name="Content Placeholder 5"/>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14"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5"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16"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2" name="Content Placeholder 5"/>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11" name="Text Placeholder 7"/>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a:t>Edit description</a:t>
            </a:r>
            <a:endParaRPr lang="en-GB"/>
          </a:p>
        </p:txBody>
      </p:sp>
      <p:sp>
        <p:nvSpPr>
          <p:cNvPr id="13" name="Title 1"/>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14" name="Text Placeholder 7"/>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p:cNvPicPr>
            <a:picLocks noChangeAspect="1"/>
          </p:cNvPicPr>
          <p:nvPr userDrawn="1"/>
        </p:nvPicPr>
        <p:blipFill rotWithShape="1">
          <a:blip r:embed="rId2" cstate="screen">
            <a:alphaModFix amt="60000"/>
          </a:blip>
          <a:srcRect/>
          <a:stretch>
            <a:fillRect/>
          </a:stretch>
        </p:blipFill>
        <p:spPr>
          <a:xfrm>
            <a:off x="3789600" y="0"/>
            <a:ext cx="8402400" cy="6858000"/>
          </a:xfrm>
          <a:prstGeom prst="rect">
            <a:avLst/>
          </a:prstGeom>
          <a:ln w="12700">
            <a:miter lim="400000"/>
            <a:headEnd/>
            <a:tailEnd/>
          </a:ln>
        </p:spPr>
      </p:pic>
      <p:sp>
        <p:nvSpPr>
          <p:cNvPr id="4" name="Title 1"/>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a:t>Edit title</a:t>
            </a:r>
            <a:endParaRPr lang="en-US"/>
          </a:p>
        </p:txBody>
      </p:sp>
      <p:sp>
        <p:nvSpPr>
          <p:cNvPr id="10" name="Text Placeholder 7"/>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a:t>Edit Footnote</a:t>
            </a:r>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sp>
        <p:nvSpPr>
          <p:cNvPr id="19" name="Text Placeholder 7"/>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endParaRPr lang="en-GB"/>
          </a:p>
        </p:txBody>
      </p:sp>
      <p:sp>
        <p:nvSpPr>
          <p:cNvPr id="24" name="Text Placeholder 22"/>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paragraph headline</a:t>
            </a:r>
            <a:endParaRPr lang="en-US"/>
          </a:p>
        </p:txBody>
      </p:sp>
      <p:sp>
        <p:nvSpPr>
          <p:cNvPr id="8"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9"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13"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sp>
        <p:nvSpPr>
          <p:cNvPr id="19" name="Text Placeholder 7"/>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endParaRPr lang="en-GB"/>
          </a:p>
          <a:p>
            <a:pPr lvl="0"/>
            <a:r>
              <a:rPr lang="en-GB"/>
              <a:t>Option 2</a:t>
            </a:r>
            <a:endParaRPr lang="en-GB"/>
          </a:p>
          <a:p>
            <a:pPr lvl="0"/>
            <a:r>
              <a:rPr lang="en-GB"/>
              <a:t>Option 3</a:t>
            </a:r>
            <a:endParaRPr lang="en-GB"/>
          </a:p>
          <a:p>
            <a:pPr lvl="0"/>
            <a:r>
              <a:rPr lang="en-GB"/>
              <a:t>Option 4</a:t>
            </a:r>
            <a:endParaRPr lang="en-GB"/>
          </a:p>
        </p:txBody>
      </p:sp>
      <p:sp>
        <p:nvSpPr>
          <p:cNvPr id="24" name="Text Placeholder 22"/>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US"/>
          </a:p>
        </p:txBody>
      </p:sp>
      <p:sp>
        <p:nvSpPr>
          <p:cNvPr id="15" name="Text Placeholder 7"/>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endParaRPr lang="en-GB"/>
          </a:p>
          <a:p>
            <a:pPr lvl="0"/>
            <a:r>
              <a:rPr lang="en-GB"/>
              <a:t>Option 2</a:t>
            </a:r>
            <a:endParaRPr lang="en-GB"/>
          </a:p>
          <a:p>
            <a:pPr lvl="0"/>
            <a:r>
              <a:rPr lang="en-GB"/>
              <a:t>Option 3</a:t>
            </a:r>
            <a:endParaRPr lang="en-GB"/>
          </a:p>
          <a:p>
            <a:pPr lvl="0"/>
            <a:r>
              <a:rPr lang="en-GB"/>
              <a:t>Option 4</a:t>
            </a:r>
            <a:endParaRPr lang="en-GB"/>
          </a:p>
        </p:txBody>
      </p:sp>
      <p:sp>
        <p:nvSpPr>
          <p:cNvPr id="16" name="Text Placeholder 22"/>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US"/>
          </a:p>
        </p:txBody>
      </p:sp>
      <p:sp>
        <p:nvSpPr>
          <p:cNvPr id="17" name="Text Placeholder 7"/>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endParaRPr lang="en-GB"/>
          </a:p>
          <a:p>
            <a:pPr lvl="0"/>
            <a:r>
              <a:rPr lang="en-GB"/>
              <a:t>Option 2</a:t>
            </a:r>
            <a:endParaRPr lang="en-GB"/>
          </a:p>
          <a:p>
            <a:pPr lvl="0"/>
            <a:r>
              <a:rPr lang="en-GB"/>
              <a:t>Option 3</a:t>
            </a:r>
            <a:endParaRPr lang="en-GB"/>
          </a:p>
          <a:p>
            <a:pPr lvl="0"/>
            <a:r>
              <a:rPr lang="en-GB"/>
              <a:t>Option 4</a:t>
            </a:r>
            <a:endParaRPr lang="en-GB"/>
          </a:p>
        </p:txBody>
      </p:sp>
      <p:sp>
        <p:nvSpPr>
          <p:cNvPr id="18" name="Text Placeholder 22"/>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US"/>
          </a:p>
        </p:txBody>
      </p:sp>
      <p:sp>
        <p:nvSpPr>
          <p:cNvPr id="12"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3" name="Title 1"/>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14" name="Text Placeholder 7"/>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sp>
        <p:nvSpPr>
          <p:cNvPr id="19" name="Text Placeholder 7"/>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endParaRPr lang="en-GB"/>
          </a:p>
          <a:p>
            <a:pPr lvl="0"/>
            <a:r>
              <a:rPr lang="en-GB"/>
              <a:t>Option 2</a:t>
            </a:r>
            <a:endParaRPr lang="en-GB"/>
          </a:p>
          <a:p>
            <a:pPr lvl="0"/>
            <a:r>
              <a:rPr lang="en-GB"/>
              <a:t>Option 3</a:t>
            </a:r>
            <a:endParaRPr lang="en-GB"/>
          </a:p>
          <a:p>
            <a:pPr lvl="0"/>
            <a:r>
              <a:rPr lang="en-GB"/>
              <a:t>Option 4</a:t>
            </a:r>
            <a:endParaRPr lang="en-GB"/>
          </a:p>
        </p:txBody>
      </p:sp>
      <p:sp>
        <p:nvSpPr>
          <p:cNvPr id="24" name="Text Placeholder 22"/>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US"/>
          </a:p>
        </p:txBody>
      </p:sp>
      <p:sp>
        <p:nvSpPr>
          <p:cNvPr id="15" name="Text Placeholder 7"/>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endParaRPr lang="en-GB"/>
          </a:p>
          <a:p>
            <a:pPr lvl="0"/>
            <a:r>
              <a:rPr lang="en-GB"/>
              <a:t>Option 2</a:t>
            </a:r>
            <a:endParaRPr lang="en-GB"/>
          </a:p>
          <a:p>
            <a:pPr lvl="0"/>
            <a:r>
              <a:rPr lang="en-GB"/>
              <a:t>Option 3</a:t>
            </a:r>
            <a:endParaRPr lang="en-GB"/>
          </a:p>
          <a:p>
            <a:pPr lvl="0"/>
            <a:r>
              <a:rPr lang="en-GB"/>
              <a:t>Option 4</a:t>
            </a:r>
            <a:endParaRPr lang="en-GB"/>
          </a:p>
        </p:txBody>
      </p:sp>
      <p:sp>
        <p:nvSpPr>
          <p:cNvPr id="16" name="Text Placeholder 22"/>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US"/>
          </a:p>
        </p:txBody>
      </p:sp>
      <p:sp>
        <p:nvSpPr>
          <p:cNvPr id="11"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2" name="Title 1"/>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13" name="Text Placeholder 7"/>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GB" dirty="0"/>
              <a:t>Click icon to add picture</a:t>
            </a:r>
            <a:endParaRPr lang="en-US"/>
          </a:p>
        </p:txBody>
      </p:sp>
      <p:sp>
        <p:nvSpPr>
          <p:cNvPr id="14" name="Picture Placeholder 13"/>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GB" dirty="0"/>
              <a:t>Click icon to add picture</a:t>
            </a:r>
            <a:endParaRPr lang="en-US"/>
          </a:p>
        </p:txBody>
      </p:sp>
      <p:sp>
        <p:nvSpPr>
          <p:cNvPr id="11" name="Text Placeholder 7"/>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
        <p:nvSpPr>
          <p:cNvPr id="9" name="Title 1"/>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a:t>Edit title</a:t>
            </a:r>
            <a:endParaRPr lang="en-US"/>
          </a:p>
        </p:txBody>
      </p:sp>
      <p:sp>
        <p:nvSpPr>
          <p:cNvPr id="8" name="Text Placeholder 7"/>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endParaRPr lang="en-GB"/>
          </a:p>
        </p:txBody>
      </p:sp>
      <p:sp>
        <p:nvSpPr>
          <p:cNvPr id="10" name="Text Placeholder 7"/>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dirty="0"/>
              <a:t>Click icon to add picture</a:t>
            </a:r>
            <a:endParaRPr lang="en-US"/>
          </a:p>
        </p:txBody>
      </p:sp>
      <p:sp>
        <p:nvSpPr>
          <p:cNvPr id="14" name="Picture Placeholder 13"/>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GB" dirty="0"/>
              <a:t>Click icon to add picture</a:t>
            </a:r>
            <a:endParaRPr lang="en-US"/>
          </a:p>
        </p:txBody>
      </p:sp>
      <p:sp>
        <p:nvSpPr>
          <p:cNvPr id="12" name="Text Placeholder 7"/>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3" name="Text Placeholder 7"/>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endParaRPr lang="en-GB"/>
          </a:p>
        </p:txBody>
      </p:sp>
      <p:sp>
        <p:nvSpPr>
          <p:cNvPr id="15" name="Title 1"/>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a:t>Edit title</a:t>
            </a:r>
            <a:endParaRPr lang="en-US"/>
          </a:p>
        </p:txBody>
      </p:sp>
      <p:sp>
        <p:nvSpPr>
          <p:cNvPr id="16" name="Text Placeholder 7"/>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dirty="0"/>
              <a:t>Click icon to add picture</a:t>
            </a:r>
            <a:endParaRPr lang="en-US"/>
          </a:p>
        </p:txBody>
      </p:sp>
      <p:sp>
        <p:nvSpPr>
          <p:cNvPr id="14" name="Picture Placeholder 13"/>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dirty="0"/>
              <a:t>Click icon to add picture</a:t>
            </a:r>
            <a:endParaRPr lang="en-US"/>
          </a:p>
        </p:txBody>
      </p:sp>
      <p:sp>
        <p:nvSpPr>
          <p:cNvPr id="13" name="Picture Placeholder 13"/>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dirty="0"/>
              <a:t>Click icon to add picture</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dirty="0"/>
              <a:t>Click icon to add picture</a:t>
            </a:r>
            <a:endParaRPr lang="en-US"/>
          </a:p>
        </p:txBody>
      </p:sp>
      <p:sp>
        <p:nvSpPr>
          <p:cNvPr id="14" name="Picture Placeholder 13"/>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GB" dirty="0"/>
              <a:t>Click icon to add picture</a:t>
            </a:r>
            <a:endParaRPr lang="en-US"/>
          </a:p>
        </p:txBody>
      </p:sp>
      <p:sp>
        <p:nvSpPr>
          <p:cNvPr id="13" name="Picture Placeholder 13"/>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GB" dirty="0"/>
              <a:t>Click icon to add picture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dirty="0"/>
              <a:t>Click icon to add picture</a:t>
            </a:r>
            <a:endParaRPr lang="en-US"/>
          </a:p>
        </p:txBody>
      </p:sp>
      <p:sp>
        <p:nvSpPr>
          <p:cNvPr id="14" name="Picture Placeholder 13"/>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GB" dirty="0"/>
              <a:t>Click icon to add picture</a:t>
            </a:r>
            <a:endParaRPr lang="en-US"/>
          </a:p>
        </p:txBody>
      </p:sp>
      <p:sp>
        <p:nvSpPr>
          <p:cNvPr id="13" name="Picture Placeholder 13"/>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15" name="Picture Placeholder 13"/>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GB" dirty="0"/>
              <a:t>Click icon to add picture</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dirty="0"/>
              <a:t>Click icon to add picture</a:t>
            </a:r>
            <a:endParaRPr lang="en-US"/>
          </a:p>
        </p:txBody>
      </p:sp>
      <p:sp>
        <p:nvSpPr>
          <p:cNvPr id="14" name="Picture Placeholder 13"/>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GB" dirty="0"/>
              <a:t>Click icon to add picture</a:t>
            </a:r>
            <a:endParaRPr lang="en-US"/>
          </a:p>
        </p:txBody>
      </p:sp>
      <p:sp>
        <p:nvSpPr>
          <p:cNvPr id="13" name="Picture Placeholder 13"/>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15" name="Picture Placeholder 13"/>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GB" dirty="0"/>
              <a:t>Click icon to add picture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GB" dirty="0"/>
              <a:t>Click icon to add picture</a:t>
            </a:r>
            <a:endParaRPr lang="en-US"/>
          </a:p>
        </p:txBody>
      </p:sp>
      <p:sp>
        <p:nvSpPr>
          <p:cNvPr id="13" name="Picture Placeholder 13"/>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15" name="Picture Placeholder 13"/>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6" name="Picture Placeholder 13"/>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7" name="Picture Placeholder 13"/>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8" name="Picture Placeholder 13"/>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9" name="Picture Placeholder 13"/>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dirty="0"/>
              <a:t>Click icon to add picture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6" name="r1Artboard 3 copy 34edsw.pdf"/>
          <p:cNvPicPr>
            <a:picLocks noChangeAspect="1"/>
          </p:cNvPicPr>
          <p:nvPr userDrawn="1"/>
        </p:nvPicPr>
        <p:blipFill rotWithShape="1">
          <a:blip r:embed="rId2" cstate="screen">
            <a:alphaModFix amt="55000"/>
          </a:blip>
          <a:srcRect l="-127" t="37299" r="51849" b="14438"/>
          <a:stretch>
            <a:fillRect/>
          </a:stretch>
        </p:blipFill>
        <p:spPr>
          <a:xfrm>
            <a:off x="3758638" y="0"/>
            <a:ext cx="8433362" cy="6858000"/>
          </a:xfrm>
          <a:prstGeom prst="rect">
            <a:avLst/>
          </a:prstGeom>
          <a:ln w="12700">
            <a:miter lim="400000"/>
            <a:headEnd/>
            <a:tailEnd/>
          </a:ln>
        </p:spPr>
      </p:pic>
      <p:sp>
        <p:nvSpPr>
          <p:cNvPr id="4" name="Title 1"/>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a:t>Edit title</a:t>
            </a:r>
            <a:endParaRPr lang="en-US"/>
          </a:p>
        </p:txBody>
      </p:sp>
      <p:sp>
        <p:nvSpPr>
          <p:cNvPr id="10" name="Text Placeholder 7"/>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a:t>Edit Footnote</a:t>
            </a:r>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GB" dirty="0"/>
              <a:t>Click icon to add picture</a:t>
            </a:r>
            <a:endParaRPr lang="en-US"/>
          </a:p>
        </p:txBody>
      </p:sp>
      <p:sp>
        <p:nvSpPr>
          <p:cNvPr id="13" name="Picture Placeholder 13"/>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15" name="Picture Placeholder 13"/>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10" name="Picture Placeholder 13"/>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11" name="Picture Placeholder 13"/>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12" name="Picture Placeholder 13"/>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GB" dirty="0"/>
              <a:t>Click icon to add picture</a:t>
            </a:r>
            <a:endParaRPr lang="en-US"/>
          </a:p>
        </p:txBody>
      </p:sp>
      <p:sp>
        <p:nvSpPr>
          <p:cNvPr id="14" name="Picture Placeholder 13"/>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GB" dirty="0"/>
              <a:t>Click icon to add picture</a:t>
            </a: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p:cNvPicPr>
            <a:picLocks noChangeAspect="1"/>
          </p:cNvPicPr>
          <p:nvPr userDrawn="1"/>
        </p:nvPicPr>
        <p:blipFill rotWithShape="1">
          <a:blip r:embed="rId2" cstate="screen">
            <a:alphaModFix amt="13000"/>
          </a:blip>
          <a:srcRect/>
          <a:stretch>
            <a:fillRect/>
          </a:stretch>
        </p:blipFill>
        <p:spPr>
          <a:xfrm>
            <a:off x="0" y="3936274"/>
            <a:ext cx="4987211" cy="2921726"/>
          </a:xfrm>
          <a:prstGeom prst="rect">
            <a:avLst/>
          </a:prstGeom>
          <a:ln w="12700">
            <a:miter lim="400000"/>
            <a:headEnd/>
            <a:tailEnd/>
          </a:ln>
        </p:spPr>
      </p:pic>
      <p:sp>
        <p:nvSpPr>
          <p:cNvPr id="8" name="Text Placeholder 7"/>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1" name="Title 1"/>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a:t>Edit multiline description</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p:cNvPicPr>
            <a:picLocks noChangeAspect="1"/>
          </p:cNvPicPr>
          <p:nvPr userDrawn="1"/>
        </p:nvPicPr>
        <p:blipFill rotWithShape="1">
          <a:blip r:embed="rId2" cstate="screen">
            <a:alphaModFix amt="13000"/>
          </a:blip>
          <a:srcRect/>
          <a:stretch>
            <a:fillRect/>
          </a:stretch>
        </p:blipFill>
        <p:spPr>
          <a:xfrm>
            <a:off x="0" y="3936274"/>
            <a:ext cx="4987211" cy="2921726"/>
          </a:xfrm>
          <a:prstGeom prst="rect">
            <a:avLst/>
          </a:prstGeom>
          <a:ln w="12700">
            <a:miter lim="400000"/>
            <a:headEnd/>
            <a:tailEnd/>
          </a:ln>
        </p:spPr>
      </p:pic>
      <p:sp>
        <p:nvSpPr>
          <p:cNvPr id="11" name="Text Placeholder 7"/>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endParaRPr lang="en-GB"/>
          </a:p>
        </p:txBody>
      </p:sp>
      <p:sp>
        <p:nvSpPr>
          <p:cNvPr id="13" name="Text Placeholder 7"/>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200+</a:t>
            </a:r>
            <a:endParaRPr lang="en-GB"/>
          </a:p>
        </p:txBody>
      </p:sp>
      <p:sp>
        <p:nvSpPr>
          <p:cNvPr id="14" name="Text Placeholder 7"/>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endParaRPr lang="en-GB"/>
          </a:p>
        </p:txBody>
      </p:sp>
      <p:sp>
        <p:nvSpPr>
          <p:cNvPr id="16" name="Text Placeholder 7"/>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30</a:t>
            </a:r>
            <a:endParaRPr lang="en-GB"/>
          </a:p>
        </p:txBody>
      </p:sp>
      <p:sp>
        <p:nvSpPr>
          <p:cNvPr id="17" name="Text Placeholder 7"/>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endParaRPr lang="en-GB"/>
          </a:p>
        </p:txBody>
      </p:sp>
      <p:sp>
        <p:nvSpPr>
          <p:cNvPr id="18" name="Text Placeholder 7"/>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80+</a:t>
            </a:r>
            <a:endParaRPr lang="en-GB"/>
          </a:p>
        </p:txBody>
      </p:sp>
      <p:sp>
        <p:nvSpPr>
          <p:cNvPr id="20" name="Text Placeholder 7"/>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endParaRPr lang="en-GB"/>
          </a:p>
        </p:txBody>
      </p:sp>
      <p:sp>
        <p:nvSpPr>
          <p:cNvPr id="21" name="Text Placeholder 7"/>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8,400</a:t>
            </a:r>
            <a:endParaRPr lang="en-GB"/>
          </a:p>
        </p:txBody>
      </p:sp>
      <p:sp>
        <p:nvSpPr>
          <p:cNvPr id="15"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23"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4"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11" name="Text Placeholder 7"/>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endParaRPr lang="en-GB"/>
          </a:p>
        </p:txBody>
      </p:sp>
      <p:sp>
        <p:nvSpPr>
          <p:cNvPr id="13" name="Text Placeholder 7"/>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endParaRPr lang="en-GB"/>
          </a:p>
        </p:txBody>
      </p:sp>
      <p:sp>
        <p:nvSpPr>
          <p:cNvPr id="49" name="Image"/>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50" name="Text Placeholder 7"/>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endParaRPr lang="en-GB"/>
          </a:p>
        </p:txBody>
      </p:sp>
      <p:sp>
        <p:nvSpPr>
          <p:cNvPr id="51" name="Text Placeholder 7"/>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endParaRPr lang="en-GB"/>
          </a:p>
        </p:txBody>
      </p:sp>
      <p:sp>
        <p:nvSpPr>
          <p:cNvPr id="52" name="Image"/>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53" name="Text Placeholder 7"/>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endParaRPr lang="en-GB"/>
          </a:p>
        </p:txBody>
      </p:sp>
      <p:sp>
        <p:nvSpPr>
          <p:cNvPr id="54" name="Text Placeholder 7"/>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endParaRPr lang="en-GB"/>
          </a:p>
        </p:txBody>
      </p:sp>
      <p:sp>
        <p:nvSpPr>
          <p:cNvPr id="55" name="Text Placeholder 7"/>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endParaRPr lang="en-GB"/>
          </a:p>
        </p:txBody>
      </p:sp>
      <p:sp>
        <p:nvSpPr>
          <p:cNvPr id="56" name="Text Placeholder 7"/>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endParaRPr lang="en-GB"/>
          </a:p>
        </p:txBody>
      </p:sp>
      <p:sp>
        <p:nvSpPr>
          <p:cNvPr id="57" name="Text Placeholder 7"/>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endParaRPr lang="en-GB"/>
          </a:p>
        </p:txBody>
      </p:sp>
      <p:sp>
        <p:nvSpPr>
          <p:cNvPr id="58" name="Text Placeholder 7"/>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endParaRPr lang="en-GB"/>
          </a:p>
        </p:txBody>
      </p:sp>
      <p:sp>
        <p:nvSpPr>
          <p:cNvPr id="59" name="Image"/>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60" name="Image"/>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61" name="Image"/>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22"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23"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4"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11" name="Text Placeholder 7"/>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endParaRPr lang="en-GB"/>
          </a:p>
        </p:txBody>
      </p:sp>
      <p:sp>
        <p:nvSpPr>
          <p:cNvPr id="13" name="Text Placeholder 7"/>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endParaRPr lang="en-GB"/>
          </a:p>
        </p:txBody>
      </p:sp>
      <p:sp>
        <p:nvSpPr>
          <p:cNvPr id="50" name="Text Placeholder 7"/>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endParaRPr lang="en-GB"/>
          </a:p>
        </p:txBody>
      </p:sp>
      <p:sp>
        <p:nvSpPr>
          <p:cNvPr id="51" name="Text Placeholder 7"/>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endParaRPr lang="en-GB"/>
          </a:p>
        </p:txBody>
      </p:sp>
      <p:sp>
        <p:nvSpPr>
          <p:cNvPr id="53" name="Text Placeholder 7"/>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endParaRPr lang="en-GB"/>
          </a:p>
        </p:txBody>
      </p:sp>
      <p:sp>
        <p:nvSpPr>
          <p:cNvPr id="54" name="Text Placeholder 7"/>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endParaRPr lang="en-GB"/>
          </a:p>
        </p:txBody>
      </p:sp>
      <p:sp>
        <p:nvSpPr>
          <p:cNvPr id="55" name="Text Placeholder 7"/>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endParaRPr lang="en-GB"/>
          </a:p>
        </p:txBody>
      </p:sp>
      <p:sp>
        <p:nvSpPr>
          <p:cNvPr id="56" name="Text Placeholder 7"/>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endParaRPr lang="en-GB"/>
          </a:p>
        </p:txBody>
      </p:sp>
      <p:sp>
        <p:nvSpPr>
          <p:cNvPr id="57" name="Text Placeholder 7"/>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endParaRPr lang="en-GB"/>
          </a:p>
        </p:txBody>
      </p:sp>
      <p:sp>
        <p:nvSpPr>
          <p:cNvPr id="58" name="Text Placeholder 7"/>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endParaRPr lang="en-GB"/>
          </a:p>
        </p:txBody>
      </p:sp>
      <p:sp>
        <p:nvSpPr>
          <p:cNvPr id="22"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23"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4"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
        <p:nvSpPr>
          <p:cNvPr id="25" name="Image"/>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26" name="Image"/>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27" name="Image"/>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28" name="Image"/>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29" name="Image"/>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3" name="Picture Placeholder 2"/>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GB" dirty="0"/>
              <a:t>Click icon to add picture</a:t>
            </a:r>
            <a:endParaRPr lang="en-US"/>
          </a:p>
        </p:txBody>
      </p:sp>
      <p:sp>
        <p:nvSpPr>
          <p:cNvPr id="11" name="Text Placeholder 7"/>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13" name="Text Placeholder 7"/>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29" name="Picture Placeholder 2"/>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GB" dirty="0"/>
              <a:t>Click icon to add picture</a:t>
            </a:r>
            <a:endParaRPr lang="en-US"/>
          </a:p>
        </p:txBody>
      </p:sp>
      <p:sp>
        <p:nvSpPr>
          <p:cNvPr id="30" name="Text Placeholder 7"/>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31" name="Text Placeholder 7"/>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32" name="Picture Placeholder 2"/>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GB" dirty="0"/>
              <a:t>Click icon to add picture</a:t>
            </a:r>
            <a:endParaRPr lang="en-US"/>
          </a:p>
        </p:txBody>
      </p:sp>
      <p:sp>
        <p:nvSpPr>
          <p:cNvPr id="33" name="Text Placeholder 7"/>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34" name="Text Placeholder 7"/>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35" name="Picture Placeholder 2"/>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GB" dirty="0"/>
              <a:t>Click icon to add picture</a:t>
            </a:r>
            <a:endParaRPr lang="en-US"/>
          </a:p>
        </p:txBody>
      </p:sp>
      <p:sp>
        <p:nvSpPr>
          <p:cNvPr id="36" name="Text Placeholder 7"/>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37" name="Text Placeholder 7"/>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38" name="Picture Placeholder 2"/>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GB" dirty="0"/>
              <a:t>Click icon to add picture</a:t>
            </a:r>
            <a:endParaRPr lang="en-US"/>
          </a:p>
        </p:txBody>
      </p:sp>
      <p:sp>
        <p:nvSpPr>
          <p:cNvPr id="39" name="Text Placeholder 7"/>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40" name="Text Placeholder 7"/>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41" name="Picture Placeholder 2"/>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GB" dirty="0"/>
              <a:t>Click icon to add picture</a:t>
            </a:r>
            <a:endParaRPr lang="en-US"/>
          </a:p>
        </p:txBody>
      </p:sp>
      <p:sp>
        <p:nvSpPr>
          <p:cNvPr id="42" name="Text Placeholder 7"/>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43" name="Text Placeholder 7"/>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25"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26" name="Title 1"/>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7" name="Text Placeholder 7"/>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3" name="Picture Placeholder 2"/>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GB" dirty="0"/>
              <a:t>Click icon to add picture</a:t>
            </a:r>
            <a:endParaRPr lang="en-US"/>
          </a:p>
        </p:txBody>
      </p:sp>
      <p:sp>
        <p:nvSpPr>
          <p:cNvPr id="11" name="Text Placeholder 7"/>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13" name="Text Placeholder 7"/>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32" name="Picture Placeholder 2"/>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GB" dirty="0"/>
              <a:t>Click icon to add picture</a:t>
            </a:r>
            <a:endParaRPr lang="en-US"/>
          </a:p>
        </p:txBody>
      </p:sp>
      <p:sp>
        <p:nvSpPr>
          <p:cNvPr id="33" name="Text Placeholder 7"/>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34" name="Text Placeholder 7"/>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38" name="Picture Placeholder 2"/>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GB" dirty="0"/>
              <a:t>Click icon to add picture</a:t>
            </a:r>
            <a:endParaRPr lang="en-US"/>
          </a:p>
        </p:txBody>
      </p:sp>
      <p:sp>
        <p:nvSpPr>
          <p:cNvPr id="39" name="Text Placeholder 7"/>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40" name="Text Placeholder 7"/>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16"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20" name="Title 1"/>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1" name="Text Placeholder 7"/>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3" name="Picture Placeholder 2"/>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GB" dirty="0"/>
              <a:t>Click icon to add picture</a:t>
            </a:r>
            <a:endParaRPr lang="en-US"/>
          </a:p>
        </p:txBody>
      </p:sp>
      <p:sp>
        <p:nvSpPr>
          <p:cNvPr id="11" name="Text Placeholder 7"/>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13" name="Text Placeholder 7"/>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29" name="Picture Placeholder 2"/>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GB" dirty="0"/>
              <a:t>Click icon to add picture</a:t>
            </a:r>
            <a:endParaRPr lang="en-US"/>
          </a:p>
        </p:txBody>
      </p:sp>
      <p:sp>
        <p:nvSpPr>
          <p:cNvPr id="30" name="Text Placeholder 7"/>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31" name="Text Placeholder 7"/>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32" name="Picture Placeholder 2"/>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GB" dirty="0"/>
              <a:t>Click icon to add picture</a:t>
            </a:r>
            <a:endParaRPr lang="en-US"/>
          </a:p>
        </p:txBody>
      </p:sp>
      <p:sp>
        <p:nvSpPr>
          <p:cNvPr id="33" name="Text Placeholder 7"/>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34" name="Text Placeholder 7"/>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35" name="Picture Placeholder 2"/>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GB" dirty="0"/>
              <a:t>Click icon to add picture</a:t>
            </a:r>
            <a:endParaRPr lang="en-US"/>
          </a:p>
        </p:txBody>
      </p:sp>
      <p:sp>
        <p:nvSpPr>
          <p:cNvPr id="36" name="Text Placeholder 7"/>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37" name="Text Placeholder 7"/>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19"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20"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1"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3" name="Picture Placeholder 2"/>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GB" dirty="0"/>
              <a:t>Click icon to add picture</a:t>
            </a:r>
            <a:endParaRPr lang="en-US"/>
          </a:p>
        </p:txBody>
      </p:sp>
      <p:sp>
        <p:nvSpPr>
          <p:cNvPr id="11" name="Text Placeholder 7"/>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13" name="Text Placeholder 7"/>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32" name="Picture Placeholder 2"/>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GB" dirty="0"/>
              <a:t>Click icon to add picture</a:t>
            </a:r>
            <a:endParaRPr lang="en-US"/>
          </a:p>
        </p:txBody>
      </p:sp>
      <p:sp>
        <p:nvSpPr>
          <p:cNvPr id="33" name="Text Placeholder 7"/>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endParaRPr lang="en-GB"/>
          </a:p>
        </p:txBody>
      </p:sp>
      <p:sp>
        <p:nvSpPr>
          <p:cNvPr id="34" name="Text Placeholder 7"/>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endParaRPr lang="en-GB"/>
          </a:p>
        </p:txBody>
      </p:sp>
      <p:sp>
        <p:nvSpPr>
          <p:cNvPr id="14"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5"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16"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3" name="Picture Placeholder 2"/>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GB" dirty="0"/>
              <a:t>Click icon to add picture</a:t>
            </a:r>
            <a:endParaRPr lang="en-US"/>
          </a:p>
        </p:txBody>
      </p:sp>
      <p:sp>
        <p:nvSpPr>
          <p:cNvPr id="16" name="Picture Placeholder 2"/>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GB" dirty="0"/>
              <a:t>Click icon to add picture</a:t>
            </a:r>
            <a:endParaRPr lang="en-US"/>
          </a:p>
        </p:txBody>
      </p:sp>
      <p:sp>
        <p:nvSpPr>
          <p:cNvPr id="17" name="Picture Placeholder 2"/>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GB" dirty="0"/>
              <a:t>Click icon to add picture</a:t>
            </a:r>
            <a:endParaRPr lang="en-US"/>
          </a:p>
        </p:txBody>
      </p:sp>
      <p:sp>
        <p:nvSpPr>
          <p:cNvPr id="19" name="Picture Placeholder 2"/>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GB" dirty="0"/>
              <a:t>Click icon to add picture</a:t>
            </a:r>
            <a:endParaRPr lang="en-US"/>
          </a:p>
        </p:txBody>
      </p:sp>
      <p:sp>
        <p:nvSpPr>
          <p:cNvPr id="20" name="Picture Placeholder 2"/>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GB" dirty="0"/>
              <a:t>Click icon to add picture</a:t>
            </a:r>
            <a:endParaRPr lang="en-US"/>
          </a:p>
        </p:txBody>
      </p:sp>
      <p:sp>
        <p:nvSpPr>
          <p:cNvPr id="21" name="Picture Placeholder 2"/>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GB" dirty="0"/>
              <a:t>Click icon to add picture</a:t>
            </a:r>
            <a:endParaRPr lang="en-US"/>
          </a:p>
        </p:txBody>
      </p:sp>
      <p:sp>
        <p:nvSpPr>
          <p:cNvPr id="22" name="Picture Placeholder 2"/>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GB" dirty="0"/>
              <a:t>Click icon to add picture</a:t>
            </a:r>
            <a:endParaRPr lang="en-US"/>
          </a:p>
        </p:txBody>
      </p:sp>
      <p:sp>
        <p:nvSpPr>
          <p:cNvPr id="23" name="Picture Placeholder 2"/>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GB" dirty="0"/>
              <a:t>Click icon to add picture</a:t>
            </a:r>
            <a:endParaRPr lang="en-US"/>
          </a:p>
        </p:txBody>
      </p:sp>
      <p:sp>
        <p:nvSpPr>
          <p:cNvPr id="24" name="Picture Placeholder 2"/>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GB" dirty="0"/>
              <a:t>Click icon to add picture</a:t>
            </a:r>
            <a:endParaRPr lang="en-US"/>
          </a:p>
        </p:txBody>
      </p:sp>
      <p:sp>
        <p:nvSpPr>
          <p:cNvPr id="27" name="Picture Placeholder 2"/>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GB" dirty="0"/>
              <a:t>Click icon to add picture</a:t>
            </a:r>
            <a:endParaRPr lang="en-US"/>
          </a:p>
        </p:txBody>
      </p:sp>
      <p:sp>
        <p:nvSpPr>
          <p:cNvPr id="28" name="Picture Placeholder 2"/>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GB" dirty="0"/>
              <a:t>Click icon to add picture</a:t>
            </a:r>
            <a:endParaRPr lang="en-US"/>
          </a:p>
        </p:txBody>
      </p:sp>
      <p:sp>
        <p:nvSpPr>
          <p:cNvPr id="29" name="Picture Placeholder 2"/>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GB" dirty="0"/>
              <a:t>Click icon to add picture</a:t>
            </a:r>
            <a:endParaRPr lang="en-US"/>
          </a:p>
        </p:txBody>
      </p:sp>
      <p:sp>
        <p:nvSpPr>
          <p:cNvPr id="30" name="Picture Placeholder 2"/>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GB" dirty="0"/>
              <a:t>Click icon to add picture</a:t>
            </a:r>
            <a:endParaRPr lang="en-US"/>
          </a:p>
        </p:txBody>
      </p:sp>
      <p:sp>
        <p:nvSpPr>
          <p:cNvPr id="31" name="Picture Placeholder 2"/>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GB" dirty="0"/>
              <a:t>Click icon to add picture</a:t>
            </a:r>
            <a:endParaRPr lang="en-US"/>
          </a:p>
        </p:txBody>
      </p:sp>
      <p:sp>
        <p:nvSpPr>
          <p:cNvPr id="35" name="Picture Placeholder 2"/>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GB" dirty="0"/>
              <a:t>Click icon to add picture</a:t>
            </a:r>
            <a:endParaRPr lang="en-US"/>
          </a:p>
        </p:txBody>
      </p:sp>
      <p:sp>
        <p:nvSpPr>
          <p:cNvPr id="25"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26"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32"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p:cNvPicPr>
            <a:picLocks noChangeAspect="1"/>
          </p:cNvPicPr>
          <p:nvPr userDrawn="1"/>
        </p:nvPicPr>
        <p:blipFill rotWithShape="1">
          <a:blip r:embed="rId2" cstate="screen">
            <a:alphaModFix amt="76000"/>
          </a:blip>
          <a:srcRect l="-127" t="37299" r="51849" b="14438"/>
          <a:stretch>
            <a:fillRect/>
          </a:stretch>
        </p:blipFill>
        <p:spPr>
          <a:xfrm>
            <a:off x="3758638" y="0"/>
            <a:ext cx="8433362" cy="6858000"/>
          </a:xfrm>
          <a:prstGeom prst="rect">
            <a:avLst/>
          </a:prstGeom>
          <a:ln w="12700">
            <a:miter lim="400000"/>
            <a:headEnd/>
            <a:tailEnd/>
          </a:ln>
        </p:spPr>
      </p:pic>
      <p:sp>
        <p:nvSpPr>
          <p:cNvPr id="6" name="Text Placeholder 7"/>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9" name="Title 1"/>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US"/>
          </a:p>
        </p:txBody>
      </p:sp>
      <p:sp>
        <p:nvSpPr>
          <p:cNvPr id="11" name="Text Placeholder 7"/>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3" name="Picture Placeholder 2"/>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GB" dirty="0"/>
              <a:t>Click icon to add picture</a:t>
            </a:r>
            <a:endParaRPr lang="en-US"/>
          </a:p>
        </p:txBody>
      </p:sp>
      <p:sp>
        <p:nvSpPr>
          <p:cNvPr id="16" name="Picture Placeholder 2"/>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GB" dirty="0"/>
              <a:t>Click icon to add picture</a:t>
            </a:r>
            <a:endParaRPr lang="en-US"/>
          </a:p>
        </p:txBody>
      </p:sp>
      <p:sp>
        <p:nvSpPr>
          <p:cNvPr id="19" name="Picture Placeholder 2"/>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GB" dirty="0"/>
              <a:t>Click icon to add picture</a:t>
            </a:r>
            <a:endParaRPr lang="en-US"/>
          </a:p>
        </p:txBody>
      </p:sp>
      <p:sp>
        <p:nvSpPr>
          <p:cNvPr id="20" name="Picture Placeholder 2"/>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GB" dirty="0"/>
              <a:t>Click icon to add picture</a:t>
            </a:r>
            <a:endParaRPr lang="en-US"/>
          </a:p>
        </p:txBody>
      </p:sp>
      <p:sp>
        <p:nvSpPr>
          <p:cNvPr id="22" name="Picture Placeholder 2"/>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GB" dirty="0"/>
              <a:t>Click icon to add picture</a:t>
            </a:r>
            <a:endParaRPr lang="en-US"/>
          </a:p>
        </p:txBody>
      </p:sp>
      <p:sp>
        <p:nvSpPr>
          <p:cNvPr id="23" name="Picture Placeholder 2"/>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GB" dirty="0"/>
              <a:t>Click icon to add picture</a:t>
            </a:r>
            <a:endParaRPr lang="en-US"/>
          </a:p>
        </p:txBody>
      </p:sp>
      <p:sp>
        <p:nvSpPr>
          <p:cNvPr id="27" name="Picture Placeholder 2"/>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GB" dirty="0"/>
              <a:t>Click icon to add picture</a:t>
            </a:r>
            <a:endParaRPr lang="en-US"/>
          </a:p>
        </p:txBody>
      </p:sp>
      <p:sp>
        <p:nvSpPr>
          <p:cNvPr id="28" name="Picture Placeholder 2"/>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GB" dirty="0"/>
              <a:t>Click icon to add picture</a:t>
            </a:r>
            <a:endParaRPr lang="en-US"/>
          </a:p>
        </p:txBody>
      </p:sp>
      <p:sp>
        <p:nvSpPr>
          <p:cNvPr id="30" name="Picture Placeholder 2"/>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GB" dirty="0"/>
              <a:t>Click icon to add picture</a:t>
            </a:r>
            <a:endParaRPr lang="en-US"/>
          </a:p>
        </p:txBody>
      </p:sp>
      <p:sp>
        <p:nvSpPr>
          <p:cNvPr id="31" name="Picture Placeholder 2"/>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GB" dirty="0"/>
              <a:t>Click icon to add picture</a:t>
            </a:r>
            <a:endParaRPr lang="en-US"/>
          </a:p>
        </p:txBody>
      </p:sp>
      <p:sp>
        <p:nvSpPr>
          <p:cNvPr id="17"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8"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1"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21" name="Picture Placeholder 2"/>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GB" dirty="0"/>
              <a:t>Click icon to add picture</a:t>
            </a:r>
            <a:endParaRPr lang="en-US"/>
          </a:p>
        </p:txBody>
      </p:sp>
      <p:sp>
        <p:nvSpPr>
          <p:cNvPr id="3" name="Picture Placeholder 2"/>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GB" dirty="0"/>
              <a:t>Click icon to add picture</a:t>
            </a:r>
            <a:endParaRPr lang="en-US"/>
          </a:p>
        </p:txBody>
      </p:sp>
      <p:sp>
        <p:nvSpPr>
          <p:cNvPr id="19" name="Picture Placeholder 2"/>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GB" dirty="0"/>
              <a:t>Click icon to add picture</a:t>
            </a:r>
            <a:endParaRPr lang="en-US"/>
          </a:p>
        </p:txBody>
      </p:sp>
      <p:sp>
        <p:nvSpPr>
          <p:cNvPr id="22" name="Picture Placeholder 2"/>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GB" dirty="0"/>
              <a:t>Click icon to add picture</a:t>
            </a:r>
            <a:endParaRPr lang="en-US"/>
          </a:p>
        </p:txBody>
      </p:sp>
      <p:sp>
        <p:nvSpPr>
          <p:cNvPr id="27" name="Picture Placeholder 2"/>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GB" dirty="0"/>
              <a:t>Click icon to add picture</a:t>
            </a:r>
            <a:endParaRPr lang="en-US"/>
          </a:p>
        </p:txBody>
      </p:sp>
      <p:sp>
        <p:nvSpPr>
          <p:cNvPr id="24" name="Picture Placeholder 2"/>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GB" dirty="0"/>
              <a:t>Click icon to add picture</a:t>
            </a:r>
            <a:endParaRPr lang="en-US"/>
          </a:p>
        </p:txBody>
      </p:sp>
      <p:sp>
        <p:nvSpPr>
          <p:cNvPr id="29" name="Picture Placeholder 2"/>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GB" dirty="0"/>
              <a:t>Click icon to add picture</a:t>
            </a:r>
            <a:endParaRPr lang="en-US"/>
          </a:p>
        </p:txBody>
      </p:sp>
      <p:sp>
        <p:nvSpPr>
          <p:cNvPr id="32" name="Picture Placeholder 2"/>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GB" dirty="0"/>
              <a:t>Click icon to add picture</a:t>
            </a:r>
            <a:endParaRPr lang="en-US"/>
          </a:p>
        </p:txBody>
      </p:sp>
      <p:sp>
        <p:nvSpPr>
          <p:cNvPr id="15"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6"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17"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11" name="Text Placeholder 7"/>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endParaRPr lang="en-GB"/>
          </a:p>
        </p:txBody>
      </p:sp>
      <p:sp>
        <p:nvSpPr>
          <p:cNvPr id="13" name="Text Placeholder 7"/>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endParaRPr lang="en-GB"/>
          </a:p>
        </p:txBody>
      </p:sp>
      <p:sp>
        <p:nvSpPr>
          <p:cNvPr id="33" name="Text Placeholder 7"/>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endParaRPr lang="en-GB"/>
          </a:p>
        </p:txBody>
      </p:sp>
      <p:sp>
        <p:nvSpPr>
          <p:cNvPr id="34" name="Text Placeholder 7"/>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endParaRPr lang="en-GB"/>
          </a:p>
        </p:txBody>
      </p:sp>
      <p:sp>
        <p:nvSpPr>
          <p:cNvPr id="39" name="Text Placeholder 7"/>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endParaRPr lang="en-GB"/>
          </a:p>
        </p:txBody>
      </p:sp>
      <p:sp>
        <p:nvSpPr>
          <p:cNvPr id="40" name="Text Placeholder 7"/>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endParaRPr lang="en-GB"/>
          </a:p>
        </p:txBody>
      </p:sp>
      <p:sp>
        <p:nvSpPr>
          <p:cNvPr id="29" name="Text Placeholder 7"/>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endParaRPr lang="en-GB"/>
          </a:p>
        </p:txBody>
      </p:sp>
      <p:sp>
        <p:nvSpPr>
          <p:cNvPr id="30" name="Text Placeholder 7"/>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endParaRPr lang="en-GB"/>
          </a:p>
        </p:txBody>
      </p:sp>
      <p:sp>
        <p:nvSpPr>
          <p:cNvPr id="31" name="Text Placeholder 7"/>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endParaRPr lang="en-GB"/>
          </a:p>
        </p:txBody>
      </p:sp>
      <p:sp>
        <p:nvSpPr>
          <p:cNvPr id="35" name="Text Placeholder 7"/>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endParaRPr lang="en-GB"/>
          </a:p>
        </p:txBody>
      </p:sp>
      <p:sp>
        <p:nvSpPr>
          <p:cNvPr id="36" name="Text Placeholder 7"/>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endParaRPr lang="en-GB"/>
          </a:p>
        </p:txBody>
      </p:sp>
      <p:sp>
        <p:nvSpPr>
          <p:cNvPr id="37" name="Text Placeholder 7"/>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endParaRPr lang="en-GB"/>
          </a:p>
        </p:txBody>
      </p:sp>
      <p:sp>
        <p:nvSpPr>
          <p:cNvPr id="25"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26"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7"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
        <p:nvSpPr>
          <p:cNvPr id="4" name="Picture Placeholder 3"/>
          <p:cNvSpPr>
            <a:spLocks noGrp="1"/>
          </p:cNvSpPr>
          <p:nvPr>
            <p:ph type="pic" sz="quarter" idx="36"/>
          </p:nvPr>
        </p:nvSpPr>
        <p:spPr>
          <a:xfrm>
            <a:off x="1079996" y="1598400"/>
            <a:ext cx="2959200" cy="36000"/>
          </a:xfrm>
          <a:solidFill>
            <a:srgbClr val="00DBA9"/>
          </a:solidFill>
        </p:spPr>
        <p:txBody>
          <a:bodyPr/>
          <a:lstStyle>
            <a:lvl1pPr marL="0" indent="0">
              <a:buNone/>
              <a:defRPr>
                <a:noFill/>
              </a:defRPr>
            </a:lvl1pPr>
          </a:lstStyle>
          <a:p>
            <a:endParaRPr lang="en-US"/>
          </a:p>
        </p:txBody>
      </p:sp>
      <p:sp>
        <p:nvSpPr>
          <p:cNvPr id="28" name="Picture Placeholder 3"/>
          <p:cNvSpPr>
            <a:spLocks noGrp="1"/>
          </p:cNvSpPr>
          <p:nvPr>
            <p:ph type="pic" sz="quarter" idx="37"/>
          </p:nvPr>
        </p:nvSpPr>
        <p:spPr>
          <a:xfrm>
            <a:off x="4615196" y="1598400"/>
            <a:ext cx="2959200" cy="36000"/>
          </a:xfrm>
          <a:solidFill>
            <a:srgbClr val="00DBA9"/>
          </a:solidFill>
        </p:spPr>
        <p:txBody>
          <a:bodyPr/>
          <a:lstStyle>
            <a:lvl1pPr marL="0" indent="0">
              <a:buNone/>
              <a:defRPr>
                <a:noFill/>
              </a:defRPr>
            </a:lvl1pPr>
          </a:lstStyle>
          <a:p>
            <a:endParaRPr lang="en-US"/>
          </a:p>
        </p:txBody>
      </p:sp>
      <p:sp>
        <p:nvSpPr>
          <p:cNvPr id="32" name="Picture Placeholder 3"/>
          <p:cNvSpPr>
            <a:spLocks noGrp="1"/>
          </p:cNvSpPr>
          <p:nvPr>
            <p:ph type="pic" sz="quarter" idx="38"/>
          </p:nvPr>
        </p:nvSpPr>
        <p:spPr>
          <a:xfrm>
            <a:off x="8150396" y="1598400"/>
            <a:ext cx="2959200" cy="36000"/>
          </a:xfrm>
          <a:solidFill>
            <a:srgbClr val="00DBA9"/>
          </a:solidFill>
        </p:spPr>
        <p:txBody>
          <a:bodyPr/>
          <a:lstStyle>
            <a:lvl1pPr marL="0" indent="0">
              <a:buNone/>
              <a:defRPr>
                <a:noFill/>
              </a:defRPr>
            </a:lvl1pPr>
          </a:lstStyle>
          <a:p>
            <a:endParaRPr lang="en-US"/>
          </a:p>
        </p:txBody>
      </p:sp>
      <p:sp>
        <p:nvSpPr>
          <p:cNvPr id="38" name="Picture Placeholder 3"/>
          <p:cNvSpPr>
            <a:spLocks noGrp="1"/>
          </p:cNvSpPr>
          <p:nvPr>
            <p:ph type="pic" sz="quarter" idx="39"/>
          </p:nvPr>
        </p:nvSpPr>
        <p:spPr>
          <a:xfrm>
            <a:off x="1079996" y="3484800"/>
            <a:ext cx="2959200" cy="36000"/>
          </a:xfrm>
          <a:solidFill>
            <a:srgbClr val="00DBA9"/>
          </a:solidFill>
        </p:spPr>
        <p:txBody>
          <a:bodyPr/>
          <a:lstStyle>
            <a:lvl1pPr marL="0" indent="0">
              <a:buNone/>
              <a:defRPr>
                <a:noFill/>
              </a:defRPr>
            </a:lvl1pPr>
          </a:lstStyle>
          <a:p>
            <a:endParaRPr lang="en-US"/>
          </a:p>
        </p:txBody>
      </p:sp>
      <p:sp>
        <p:nvSpPr>
          <p:cNvPr id="44" name="Picture Placeholder 3"/>
          <p:cNvSpPr>
            <a:spLocks noGrp="1"/>
          </p:cNvSpPr>
          <p:nvPr>
            <p:ph type="pic" sz="quarter" idx="40"/>
          </p:nvPr>
        </p:nvSpPr>
        <p:spPr>
          <a:xfrm>
            <a:off x="4615196" y="3484800"/>
            <a:ext cx="2959200" cy="36000"/>
          </a:xfrm>
          <a:solidFill>
            <a:srgbClr val="00DBA9"/>
          </a:solidFill>
        </p:spPr>
        <p:txBody>
          <a:bodyPr/>
          <a:lstStyle>
            <a:lvl1pPr marL="0" indent="0">
              <a:buNone/>
              <a:defRPr>
                <a:noFill/>
              </a:defRPr>
            </a:lvl1pPr>
          </a:lstStyle>
          <a:p>
            <a:endParaRPr lang="en-US"/>
          </a:p>
        </p:txBody>
      </p:sp>
      <p:sp>
        <p:nvSpPr>
          <p:cNvPr id="45" name="Picture Placeholder 3"/>
          <p:cNvSpPr>
            <a:spLocks noGrp="1"/>
          </p:cNvSpPr>
          <p:nvPr>
            <p:ph type="pic" sz="quarter" idx="41"/>
          </p:nvPr>
        </p:nvSpPr>
        <p:spPr>
          <a:xfrm>
            <a:off x="8150396" y="3484800"/>
            <a:ext cx="2959200" cy="36000"/>
          </a:xfrm>
          <a:solidFill>
            <a:srgbClr val="00DBA9"/>
          </a:solidFill>
        </p:spPr>
        <p:txBody>
          <a:bodyPr/>
          <a:lstStyle>
            <a:lvl1pPr marL="0" indent="0">
              <a:buNone/>
              <a:defRPr>
                <a:noFill/>
              </a:defRPr>
            </a:lvl1pPr>
          </a:lstStyle>
          <a:p>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p:cNvPicPr>
            <a:picLocks noChangeAspect="1"/>
          </p:cNvPicPr>
          <p:nvPr userDrawn="1"/>
        </p:nvPicPr>
        <p:blipFill rotWithShape="1">
          <a:blip r:embed="rId2" cstate="screen">
            <a:alphaModFix amt="13000"/>
          </a:blip>
          <a:srcRect/>
          <a:stretch>
            <a:fillRect/>
          </a:stretch>
        </p:blipFill>
        <p:spPr>
          <a:xfrm>
            <a:off x="0" y="4241260"/>
            <a:ext cx="3185689" cy="2616740"/>
          </a:xfrm>
          <a:prstGeom prst="rect">
            <a:avLst/>
          </a:prstGeom>
          <a:ln w="12700">
            <a:miter lim="400000"/>
            <a:headEnd/>
            <a:tailEnd/>
          </a:ln>
        </p:spPr>
      </p:pic>
      <p:sp>
        <p:nvSpPr>
          <p:cNvPr id="11" name="Text Placeholder 7"/>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endParaRPr lang="en-GB"/>
          </a:p>
        </p:txBody>
      </p:sp>
      <p:sp>
        <p:nvSpPr>
          <p:cNvPr id="13" name="Text Placeholder 7"/>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endParaRPr lang="en-GB"/>
          </a:p>
        </p:txBody>
      </p:sp>
      <p:sp>
        <p:nvSpPr>
          <p:cNvPr id="29" name="Text Placeholder 7"/>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endParaRPr lang="en-GB"/>
          </a:p>
        </p:txBody>
      </p:sp>
      <p:sp>
        <p:nvSpPr>
          <p:cNvPr id="30" name="Text Placeholder 7"/>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endParaRPr lang="en-GB"/>
          </a:p>
        </p:txBody>
      </p:sp>
      <p:sp>
        <p:nvSpPr>
          <p:cNvPr id="25" name="Text Placeholder 7"/>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endParaRPr lang="en-GB"/>
          </a:p>
        </p:txBody>
      </p:sp>
      <p:sp>
        <p:nvSpPr>
          <p:cNvPr id="26" name="Text Placeholder 7"/>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endParaRPr lang="en-GB"/>
          </a:p>
        </p:txBody>
      </p:sp>
      <p:sp>
        <p:nvSpPr>
          <p:cNvPr id="28" name="Text Placeholder 7"/>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endParaRPr lang="en-GB"/>
          </a:p>
        </p:txBody>
      </p:sp>
      <p:sp>
        <p:nvSpPr>
          <p:cNvPr id="32" name="Text Placeholder 7"/>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endParaRPr lang="en-GB"/>
          </a:p>
        </p:txBody>
      </p:sp>
      <p:sp>
        <p:nvSpPr>
          <p:cNvPr id="19"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20"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1"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
        <p:nvSpPr>
          <p:cNvPr id="22" name="Picture Placeholder 3"/>
          <p:cNvSpPr>
            <a:spLocks noGrp="1"/>
          </p:cNvSpPr>
          <p:nvPr>
            <p:ph type="pic" sz="quarter" idx="36"/>
          </p:nvPr>
        </p:nvSpPr>
        <p:spPr>
          <a:xfrm>
            <a:off x="1079996" y="1598400"/>
            <a:ext cx="4726800" cy="36000"/>
          </a:xfrm>
          <a:solidFill>
            <a:srgbClr val="00DBA9"/>
          </a:solidFill>
        </p:spPr>
        <p:txBody>
          <a:bodyPr/>
          <a:lstStyle>
            <a:lvl1pPr marL="0" indent="0">
              <a:buNone/>
              <a:defRPr>
                <a:noFill/>
              </a:defRPr>
            </a:lvl1pPr>
          </a:lstStyle>
          <a:p>
            <a:endParaRPr lang="en-US"/>
          </a:p>
        </p:txBody>
      </p:sp>
      <p:sp>
        <p:nvSpPr>
          <p:cNvPr id="23" name="Picture Placeholder 3"/>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endParaRPr lang="en-US"/>
          </a:p>
        </p:txBody>
      </p:sp>
      <p:sp>
        <p:nvSpPr>
          <p:cNvPr id="24" name="Picture Placeholder 3"/>
          <p:cNvSpPr>
            <a:spLocks noGrp="1"/>
          </p:cNvSpPr>
          <p:nvPr>
            <p:ph type="pic" sz="quarter" idx="38"/>
          </p:nvPr>
        </p:nvSpPr>
        <p:spPr>
          <a:xfrm>
            <a:off x="1079996" y="3484800"/>
            <a:ext cx="4726800" cy="36000"/>
          </a:xfrm>
          <a:solidFill>
            <a:srgbClr val="00DBA9"/>
          </a:solidFill>
        </p:spPr>
        <p:txBody>
          <a:bodyPr/>
          <a:lstStyle>
            <a:lvl1pPr marL="0" indent="0">
              <a:buNone/>
              <a:defRPr>
                <a:noFill/>
              </a:defRPr>
            </a:lvl1pPr>
          </a:lstStyle>
          <a:p>
            <a:endParaRPr lang="en-US"/>
          </a:p>
        </p:txBody>
      </p:sp>
      <p:sp>
        <p:nvSpPr>
          <p:cNvPr id="31" name="Picture Placeholder 3"/>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sp>
        <p:nvSpPr>
          <p:cNvPr id="13" name="Text Placeholder 7"/>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a:t>The word "technology" can also be used to refer to a collection of techniques</a:t>
            </a:r>
            <a:endParaRPr lang="en-GB"/>
          </a:p>
        </p:txBody>
      </p:sp>
      <p:sp>
        <p:nvSpPr>
          <p:cNvPr id="20" name="Text Placeholder 22"/>
          <p:cNvSpPr>
            <a:spLocks noGrp="1"/>
          </p:cNvSpPr>
          <p:nvPr>
            <p:ph type="body" sz="quarter" idx="32" hasCustomPrompt="1"/>
          </p:nvPr>
        </p:nvSpPr>
        <p:spPr>
          <a:xfrm>
            <a:off x="622800" y="1934653"/>
            <a:ext cx="2570400" cy="369332"/>
          </a:xfrm>
        </p:spPr>
        <p:txBody>
          <a:bodyPr wrap="square" anchor="b">
            <a:spAutoFit/>
          </a:bodyPr>
          <a:lstStyle>
            <a:lvl1pPr marL="0" indent="0">
              <a:lnSpc>
                <a:spcPct val="100000"/>
              </a:lnSpc>
              <a:buNone/>
              <a:defRPr sz="1800" b="1" i="0">
                <a:solidFill>
                  <a:srgbClr val="060320"/>
                </a:solidFill>
                <a:latin typeface="Equip Extended" panose="02000503030000020004" pitchFamily="2" charset="77"/>
              </a:defRPr>
            </a:lvl1pPr>
          </a:lstStyle>
          <a:p>
            <a:r>
              <a:rPr lang="en-GB"/>
              <a:t>Edit headline</a:t>
            </a:r>
            <a:endParaRPr lang="en-US"/>
          </a:p>
        </p:txBody>
      </p:sp>
      <p:sp>
        <p:nvSpPr>
          <p:cNvPr id="19" name="Text Placeholder 7"/>
          <p:cNvSpPr>
            <a:spLocks noGrp="1"/>
          </p:cNvSpPr>
          <p:nvPr>
            <p:ph type="body" sz="quarter" idx="31" hasCustomPrompt="1"/>
          </p:nvPr>
        </p:nvSpPr>
        <p:spPr>
          <a:xfrm>
            <a:off x="622215" y="1760771"/>
            <a:ext cx="2570400" cy="303536"/>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Extended Light" panose="02000503000000020004" pitchFamily="2" charset="77"/>
              </a:defRPr>
            </a:lvl1pPr>
          </a:lstStyle>
          <a:p>
            <a:pPr lvl="0"/>
            <a:r>
              <a:rPr lang="en-GB"/>
              <a:t>Edit subtitle</a:t>
            </a:r>
            <a:endParaRPr lang="en-GB"/>
          </a:p>
        </p:txBody>
      </p:sp>
      <p:sp>
        <p:nvSpPr>
          <p:cNvPr id="22" name="Text Placeholder 7"/>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a:t>Option 1</a:t>
            </a:r>
            <a:endParaRPr lang="en-GB"/>
          </a:p>
          <a:p>
            <a:pPr lvl="0"/>
            <a:r>
              <a:rPr lang="en-GB"/>
              <a:t>Option 2</a:t>
            </a:r>
            <a:endParaRPr lang="en-GB"/>
          </a:p>
          <a:p>
            <a:pPr lvl="0"/>
            <a:r>
              <a:rPr lang="en-GB"/>
              <a:t>Option 3</a:t>
            </a:r>
            <a:endParaRPr lang="en-GB"/>
          </a:p>
          <a:p>
            <a:pPr lvl="0"/>
            <a:r>
              <a:rPr lang="en-GB"/>
              <a:t>Option 4</a:t>
            </a:r>
            <a:endParaRPr lang="en-GB"/>
          </a:p>
        </p:txBody>
      </p:sp>
      <p:sp>
        <p:nvSpPr>
          <p:cNvPr id="23" name="Text Placeholder 7"/>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a:t>The word "technology" can also be used to refer to a collection of techniques</a:t>
            </a:r>
            <a:endParaRPr lang="en-GB"/>
          </a:p>
        </p:txBody>
      </p:sp>
      <p:sp>
        <p:nvSpPr>
          <p:cNvPr id="31" name="Text Placeholder 7"/>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endParaRPr lang="en-GB"/>
          </a:p>
          <a:p>
            <a:pPr lvl="0"/>
            <a:r>
              <a:rPr lang="en-GB"/>
              <a:t>Option 2</a:t>
            </a:r>
            <a:endParaRPr lang="en-GB"/>
          </a:p>
          <a:p>
            <a:pPr lvl="0"/>
            <a:r>
              <a:rPr lang="en-GB"/>
              <a:t>Option 3</a:t>
            </a:r>
            <a:endParaRPr lang="en-GB"/>
          </a:p>
          <a:p>
            <a:pPr lvl="0"/>
            <a:r>
              <a:rPr lang="en-GB"/>
              <a:t>Option 4</a:t>
            </a:r>
            <a:endParaRPr lang="en-GB"/>
          </a:p>
        </p:txBody>
      </p:sp>
      <p:sp>
        <p:nvSpPr>
          <p:cNvPr id="33" name="Text Placeholder 7"/>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a:t>The word "technology" can also be used to refer to a collection of techniques</a:t>
            </a:r>
            <a:endParaRPr lang="en-GB"/>
          </a:p>
        </p:txBody>
      </p:sp>
      <p:sp>
        <p:nvSpPr>
          <p:cNvPr id="35" name="Text Placeholder 7"/>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endParaRPr lang="en-GB"/>
          </a:p>
          <a:p>
            <a:pPr lvl="0"/>
            <a:r>
              <a:rPr lang="en-GB"/>
              <a:t>Option 2</a:t>
            </a:r>
            <a:endParaRPr lang="en-GB"/>
          </a:p>
          <a:p>
            <a:pPr lvl="0"/>
            <a:r>
              <a:rPr lang="en-GB"/>
              <a:t>Option 3</a:t>
            </a:r>
            <a:endParaRPr lang="en-GB"/>
          </a:p>
          <a:p>
            <a:pPr lvl="0"/>
            <a:r>
              <a:rPr lang="en-GB"/>
              <a:t>Option 4</a:t>
            </a:r>
            <a:endParaRPr lang="en-GB"/>
          </a:p>
        </p:txBody>
      </p:sp>
      <p:sp>
        <p:nvSpPr>
          <p:cNvPr id="17"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18" name="Title 1"/>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US"/>
          </a:p>
        </p:txBody>
      </p:sp>
      <p:sp>
        <p:nvSpPr>
          <p:cNvPr id="21" name="Text Placeholder 7"/>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endParaRPr lang="en-GB"/>
          </a:p>
        </p:txBody>
      </p:sp>
      <p:sp>
        <p:nvSpPr>
          <p:cNvPr id="4" name="Picture Placeholder 3"/>
          <p:cNvSpPr>
            <a:spLocks noGrp="1"/>
          </p:cNvSpPr>
          <p:nvPr>
            <p:ph type="pic" sz="quarter" idx="38"/>
          </p:nvPr>
        </p:nvSpPr>
        <p:spPr>
          <a:xfrm>
            <a:off x="3494186" y="1720758"/>
            <a:ext cx="2570400" cy="36000"/>
          </a:xfrm>
          <a:solidFill>
            <a:srgbClr val="00DBA9"/>
          </a:solidFill>
        </p:spPr>
        <p:txBody>
          <a:bodyPr/>
          <a:lstStyle>
            <a:lvl1pPr marL="0" indent="0">
              <a:buNone/>
              <a:defRPr>
                <a:noFill/>
              </a:defRPr>
            </a:lvl1pPr>
          </a:lstStyle>
          <a:p>
            <a:endParaRPr lang="en-US"/>
          </a:p>
        </p:txBody>
      </p:sp>
      <p:sp>
        <p:nvSpPr>
          <p:cNvPr id="25" name="Picture Placeholder 3"/>
          <p:cNvSpPr>
            <a:spLocks noGrp="1"/>
          </p:cNvSpPr>
          <p:nvPr>
            <p:ph type="pic" sz="quarter" idx="39"/>
          </p:nvPr>
        </p:nvSpPr>
        <p:spPr>
          <a:xfrm>
            <a:off x="6208586" y="1720758"/>
            <a:ext cx="2570400" cy="36000"/>
          </a:xfrm>
          <a:solidFill>
            <a:srgbClr val="8594A7"/>
          </a:solidFill>
        </p:spPr>
        <p:txBody>
          <a:bodyPr/>
          <a:lstStyle>
            <a:lvl1pPr marL="0" indent="0">
              <a:buNone/>
              <a:defRPr>
                <a:noFill/>
              </a:defRPr>
            </a:lvl1pPr>
          </a:lstStyle>
          <a:p>
            <a:endParaRPr lang="en-US"/>
          </a:p>
        </p:txBody>
      </p:sp>
      <p:sp>
        <p:nvSpPr>
          <p:cNvPr id="26" name="Picture Placeholder 3"/>
          <p:cNvSpPr>
            <a:spLocks noGrp="1"/>
          </p:cNvSpPr>
          <p:nvPr>
            <p:ph type="pic" sz="quarter" idx="40"/>
          </p:nvPr>
        </p:nvSpPr>
        <p:spPr>
          <a:xfrm>
            <a:off x="8922986" y="1720758"/>
            <a:ext cx="2570400" cy="36000"/>
          </a:xfrm>
          <a:solidFill>
            <a:srgbClr val="8594A7"/>
          </a:solidFill>
        </p:spPr>
        <p:txBody>
          <a:bodyPr/>
          <a:lstStyle>
            <a:lvl1pPr marL="0" indent="0">
              <a:buNone/>
              <a:defRPr>
                <a:noFill/>
              </a:defRPr>
            </a:lvl1pPr>
          </a:lstStyle>
          <a:p>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sp>
        <p:nvSpPr>
          <p:cNvPr id="20" name="Text Placeholder 7"/>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a:t>Edit description</a:t>
            </a:r>
            <a:endParaRPr lang="en-GB"/>
          </a:p>
        </p:txBody>
      </p:sp>
      <p:pic>
        <p:nvPicPr>
          <p:cNvPr id="21" name="r1Asset 2.png" descr="r1Asset 2.png"/>
          <p:cNvPicPr>
            <a:picLocks noChangeAspect="1"/>
          </p:cNvPicPr>
          <p:nvPr userDrawn="1"/>
        </p:nvPicPr>
        <p:blipFill>
          <a:blip r:embed="rId2" cstate="screen"/>
          <a:stretch>
            <a:fillRect/>
          </a:stretch>
        </p:blipFill>
        <p:spPr>
          <a:xfrm rot="16692">
            <a:off x="8079122" y="1651243"/>
            <a:ext cx="1036144" cy="85114"/>
          </a:xfrm>
          <a:prstGeom prst="rect">
            <a:avLst/>
          </a:prstGeom>
          <a:ln w="12700">
            <a:miter lim="400000"/>
            <a:headEnd/>
            <a:tailEnd/>
          </a:ln>
        </p:spPr>
      </p:pic>
      <p:sp>
        <p:nvSpPr>
          <p:cNvPr id="22" name="Text Placeholder 7"/>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description</a:t>
            </a:r>
            <a:endParaRPr lang="en-GB"/>
          </a:p>
        </p:txBody>
      </p:sp>
      <p:sp>
        <p:nvSpPr>
          <p:cNvPr id="31"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39" name="Text Placeholder 7"/>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endParaRPr lang="en-GB"/>
          </a:p>
        </p:txBody>
      </p:sp>
      <p:sp>
        <p:nvSpPr>
          <p:cNvPr id="40" name="Text Placeholder 7"/>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endParaRPr lang="en-GB"/>
          </a:p>
        </p:txBody>
      </p:sp>
      <p:sp>
        <p:nvSpPr>
          <p:cNvPr id="43" name="Text Placeholder 7"/>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endParaRPr lang="en-GB"/>
          </a:p>
        </p:txBody>
      </p:sp>
      <p:sp>
        <p:nvSpPr>
          <p:cNvPr id="44" name="Text Placeholder 7"/>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endParaRPr lang="en-GB"/>
          </a:p>
        </p:txBody>
      </p:sp>
      <p:sp>
        <p:nvSpPr>
          <p:cNvPr id="49" name="Text Placeholder 7"/>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endParaRPr lang="en-GB"/>
          </a:p>
        </p:txBody>
      </p:sp>
      <p:sp>
        <p:nvSpPr>
          <p:cNvPr id="50" name="Text Placeholder 7"/>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endParaRPr lang="en-GB"/>
          </a:p>
        </p:txBody>
      </p:sp>
      <p:sp>
        <p:nvSpPr>
          <p:cNvPr id="53" name="Text Placeholder 7"/>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endParaRPr lang="en-GB"/>
          </a:p>
        </p:txBody>
      </p:sp>
      <p:sp>
        <p:nvSpPr>
          <p:cNvPr id="54" name="Text Placeholder 7"/>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endParaRPr lang="en-GB"/>
          </a:p>
        </p:txBody>
      </p:sp>
      <p:sp>
        <p:nvSpPr>
          <p:cNvPr id="57" name="Title 1"/>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US"/>
          </a:p>
        </p:txBody>
      </p:sp>
      <p:sp>
        <p:nvSpPr>
          <p:cNvPr id="58" name="Text Placeholder 7"/>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endParaRPr lang="en-GB"/>
          </a:p>
        </p:txBody>
      </p:sp>
      <p:sp>
        <p:nvSpPr>
          <p:cNvPr id="59" name="Text Placeholder 7"/>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endParaRPr lang="en-GB"/>
          </a:p>
        </p:txBody>
      </p:sp>
      <p:sp>
        <p:nvSpPr>
          <p:cNvPr id="60" name="Text Placeholder 7"/>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endParaRPr lang="en-GB"/>
          </a:p>
        </p:txBody>
      </p:sp>
      <p:sp>
        <p:nvSpPr>
          <p:cNvPr id="61" name="Text Placeholder 7"/>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endParaRPr lang="en-GB"/>
          </a:p>
        </p:txBody>
      </p:sp>
      <p:sp>
        <p:nvSpPr>
          <p:cNvPr id="62" name="Text Placeholder 7"/>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endParaRPr lang="en-GB"/>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sp>
        <p:nvSpPr>
          <p:cNvPr id="11" name="Text Placeholder 7"/>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endParaRPr lang="en-GB"/>
          </a:p>
        </p:txBody>
      </p:sp>
      <p:sp>
        <p:nvSpPr>
          <p:cNvPr id="13" name="Text Placeholder 7"/>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endParaRPr lang="en-GB"/>
          </a:p>
        </p:txBody>
      </p:sp>
      <p:sp>
        <p:nvSpPr>
          <p:cNvPr id="44"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endParaRPr lang="en-GB"/>
          </a:p>
        </p:txBody>
      </p:sp>
      <p:sp>
        <p:nvSpPr>
          <p:cNvPr id="3" name="TextBox 2"/>
          <p:cNvSpPr txBox="1"/>
          <p:nvPr userDrawn="1"/>
        </p:nvSpPr>
        <p:spPr>
          <a:xfrm>
            <a:off x="966780" y="1379958"/>
            <a:ext cx="630301" cy="1323439"/>
          </a:xfrm>
          <a:prstGeom prst="rect">
            <a:avLst/>
          </a:prstGeom>
          <a:noFill/>
        </p:spPr>
        <p:txBody>
          <a:bodyPr wrap="none" rtlCol="0">
            <a:spAutoFit/>
          </a:bodyPr>
          <a:lstStyle/>
          <a:p>
            <a:r>
              <a:rPr lang="en-US" sz="8000" b="1" i="0">
                <a:solidFill>
                  <a:schemeClr val="accent1"/>
                </a:solidFill>
                <a:latin typeface="Equip Extended" panose="02000503030000020004" pitchFamily="2" charset="77"/>
              </a:rPr>
              <a:t>“</a:t>
            </a:r>
            <a:endParaRPr lang="en-US" sz="8000" b="1" i="0">
              <a:solidFill>
                <a:schemeClr val="accent1"/>
              </a:solidFill>
              <a:latin typeface="Equip Extended" panose="02000503030000020004" pitchFamily="2" charset="77"/>
            </a:endParaRPr>
          </a:p>
        </p:txBody>
      </p:sp>
      <p:sp>
        <p:nvSpPr>
          <p:cNvPr id="20" name="TextBox 19"/>
          <p:cNvSpPr txBox="1"/>
          <p:nvPr userDrawn="1"/>
        </p:nvSpPr>
        <p:spPr>
          <a:xfrm>
            <a:off x="10602823" y="5051551"/>
            <a:ext cx="628698" cy="1323439"/>
          </a:xfrm>
          <a:prstGeom prst="rect">
            <a:avLst/>
          </a:prstGeom>
          <a:noFill/>
        </p:spPr>
        <p:txBody>
          <a:bodyPr wrap="none" rtlCol="0" anchor="b">
            <a:noAutofit/>
          </a:bodyPr>
          <a:lstStyle/>
          <a:p>
            <a:r>
              <a:rPr lang="en-US" sz="8000" b="1" i="0">
                <a:solidFill>
                  <a:schemeClr val="accent1"/>
                </a:solidFill>
                <a:latin typeface="Equip Extended" panose="02000503030000020004" pitchFamily="2" charset="77"/>
              </a:rPr>
              <a:t>”</a:t>
            </a:r>
            <a:endParaRPr lang="en-US" sz="8000" b="1" i="0">
              <a:solidFill>
                <a:schemeClr val="accent1"/>
              </a:solidFill>
              <a:latin typeface="Equip Extended" panose="02000503030000020004" pitchFamily="2" charset="77"/>
            </a:endParaRPr>
          </a:p>
        </p:txBody>
      </p:sp>
      <p:sp>
        <p:nvSpPr>
          <p:cNvPr id="21" name="Text Placeholder 7"/>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endParaRPr lang="en-GB"/>
          </a:p>
        </p:txBody>
      </p:sp>
      <p:sp>
        <p:nvSpPr>
          <p:cNvPr id="22" name="Image"/>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23" name="Text Placeholder 7"/>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endParaRPr lang="en-GB"/>
          </a:p>
        </p:txBody>
      </p:sp>
      <p:sp>
        <p:nvSpPr>
          <p:cNvPr id="24" name="Text Placeholder 7"/>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endParaRPr lang="en-GB"/>
          </a:p>
        </p:txBody>
      </p:sp>
      <p:sp>
        <p:nvSpPr>
          <p:cNvPr id="31" name="Text Placeholder 7"/>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endParaRPr lang="en-GB"/>
          </a:p>
        </p:txBody>
      </p:sp>
      <p:sp>
        <p:nvSpPr>
          <p:cNvPr id="33" name="Image"/>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34" name="Title 1"/>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US"/>
          </a:p>
        </p:txBody>
      </p:sp>
      <p:sp>
        <p:nvSpPr>
          <p:cNvPr id="35" name="Text Placeholder 7"/>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sp>
        <p:nvSpPr>
          <p:cNvPr id="11" name="Text Placeholder 7"/>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endParaRPr lang="en-GB"/>
          </a:p>
        </p:txBody>
      </p:sp>
      <p:sp>
        <p:nvSpPr>
          <p:cNvPr id="13" name="Text Placeholder 7"/>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endParaRPr lang="en-GB"/>
          </a:p>
        </p:txBody>
      </p:sp>
      <p:sp>
        <p:nvSpPr>
          <p:cNvPr id="44"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endParaRPr lang="en-GB"/>
          </a:p>
        </p:txBody>
      </p:sp>
      <p:sp>
        <p:nvSpPr>
          <p:cNvPr id="3" name="TextBox 2"/>
          <p:cNvSpPr txBox="1"/>
          <p:nvPr userDrawn="1"/>
        </p:nvSpPr>
        <p:spPr>
          <a:xfrm>
            <a:off x="966780" y="1379958"/>
            <a:ext cx="630301" cy="1323439"/>
          </a:xfrm>
          <a:prstGeom prst="rect">
            <a:avLst/>
          </a:prstGeom>
          <a:noFill/>
        </p:spPr>
        <p:txBody>
          <a:bodyPr wrap="none" rtlCol="0">
            <a:spAutoFit/>
          </a:bodyPr>
          <a:lstStyle/>
          <a:p>
            <a:r>
              <a:rPr lang="en-US" sz="8000" b="1" i="0">
                <a:solidFill>
                  <a:schemeClr val="accent1"/>
                </a:solidFill>
                <a:latin typeface="Equip Extended" panose="02000503030000020004" pitchFamily="2" charset="77"/>
              </a:rPr>
              <a:t>“</a:t>
            </a:r>
            <a:endParaRPr lang="en-US" sz="8000" b="1" i="0">
              <a:solidFill>
                <a:schemeClr val="accent1"/>
              </a:solidFill>
              <a:latin typeface="Equip Extended" panose="02000503030000020004" pitchFamily="2" charset="77"/>
            </a:endParaRPr>
          </a:p>
        </p:txBody>
      </p:sp>
      <p:sp>
        <p:nvSpPr>
          <p:cNvPr id="20" name="TextBox 19"/>
          <p:cNvSpPr txBox="1"/>
          <p:nvPr userDrawn="1"/>
        </p:nvSpPr>
        <p:spPr>
          <a:xfrm>
            <a:off x="10602823" y="5051551"/>
            <a:ext cx="628698" cy="1323439"/>
          </a:xfrm>
          <a:prstGeom prst="rect">
            <a:avLst/>
          </a:prstGeom>
          <a:noFill/>
        </p:spPr>
        <p:txBody>
          <a:bodyPr wrap="none" rtlCol="0" anchor="b">
            <a:noAutofit/>
          </a:bodyPr>
          <a:lstStyle/>
          <a:p>
            <a:r>
              <a:rPr lang="en-US" sz="8000" b="1" i="0">
                <a:solidFill>
                  <a:schemeClr val="accent1"/>
                </a:solidFill>
                <a:latin typeface="Equip Extended" panose="02000503030000020004" pitchFamily="2" charset="77"/>
              </a:rPr>
              <a:t>”</a:t>
            </a:r>
            <a:endParaRPr lang="en-US" sz="8000" b="1" i="0">
              <a:solidFill>
                <a:schemeClr val="accent1"/>
              </a:solidFill>
              <a:latin typeface="Equip Extended" panose="02000503030000020004" pitchFamily="2" charset="77"/>
            </a:endParaRPr>
          </a:p>
        </p:txBody>
      </p:sp>
      <p:sp>
        <p:nvSpPr>
          <p:cNvPr id="21" name="Text Placeholder 7"/>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endParaRPr lang="en-GB"/>
          </a:p>
        </p:txBody>
      </p:sp>
      <p:sp>
        <p:nvSpPr>
          <p:cNvPr id="22" name="Image"/>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23" name="Text Placeholder 7"/>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endParaRPr lang="en-GB"/>
          </a:p>
        </p:txBody>
      </p:sp>
      <p:sp>
        <p:nvSpPr>
          <p:cNvPr id="24" name="Text Placeholder 7"/>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endParaRPr lang="en-GB"/>
          </a:p>
        </p:txBody>
      </p:sp>
      <p:sp>
        <p:nvSpPr>
          <p:cNvPr id="31" name="Text Placeholder 7"/>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endParaRPr lang="en-GB"/>
          </a:p>
        </p:txBody>
      </p:sp>
      <p:sp>
        <p:nvSpPr>
          <p:cNvPr id="33" name="Image"/>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34" name="Title 1"/>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US"/>
          </a:p>
        </p:txBody>
      </p:sp>
      <p:sp>
        <p:nvSpPr>
          <p:cNvPr id="35" name="Text Placeholder 7"/>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11" name="Text Placeholder 7"/>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endParaRPr lang="en-GB"/>
          </a:p>
        </p:txBody>
      </p:sp>
      <p:sp>
        <p:nvSpPr>
          <p:cNvPr id="13" name="Text Placeholder 7"/>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endParaRPr lang="en-GB"/>
          </a:p>
        </p:txBody>
      </p:sp>
      <p:sp>
        <p:nvSpPr>
          <p:cNvPr id="3" name="TextBox 2"/>
          <p:cNvSpPr txBox="1"/>
          <p:nvPr userDrawn="1"/>
        </p:nvSpPr>
        <p:spPr>
          <a:xfrm>
            <a:off x="6333156" y="326194"/>
            <a:ext cx="630301" cy="1323439"/>
          </a:xfrm>
          <a:prstGeom prst="rect">
            <a:avLst/>
          </a:prstGeom>
          <a:noFill/>
        </p:spPr>
        <p:txBody>
          <a:bodyPr wrap="none" rtlCol="0">
            <a:spAutoFit/>
          </a:bodyPr>
          <a:lstStyle/>
          <a:p>
            <a:r>
              <a:rPr lang="en-US" sz="8000" b="1" i="0">
                <a:solidFill>
                  <a:schemeClr val="accent1"/>
                </a:solidFill>
                <a:latin typeface="Equip Extended" panose="02000503030000020004" pitchFamily="2" charset="77"/>
              </a:rPr>
              <a:t>“</a:t>
            </a:r>
            <a:endParaRPr lang="en-US" sz="8000" b="1" i="0">
              <a:solidFill>
                <a:schemeClr val="accent1"/>
              </a:solidFill>
              <a:latin typeface="Equip Extended" panose="02000503030000020004" pitchFamily="2" charset="77"/>
            </a:endParaRPr>
          </a:p>
        </p:txBody>
      </p:sp>
      <p:sp>
        <p:nvSpPr>
          <p:cNvPr id="20" name="TextBox 19"/>
          <p:cNvSpPr txBox="1"/>
          <p:nvPr userDrawn="1"/>
        </p:nvSpPr>
        <p:spPr>
          <a:xfrm>
            <a:off x="10925052" y="5626330"/>
            <a:ext cx="628698" cy="1323439"/>
          </a:xfrm>
          <a:prstGeom prst="rect">
            <a:avLst/>
          </a:prstGeom>
          <a:noFill/>
        </p:spPr>
        <p:txBody>
          <a:bodyPr wrap="none" rtlCol="0" anchor="b">
            <a:noAutofit/>
          </a:bodyPr>
          <a:lstStyle/>
          <a:p>
            <a:r>
              <a:rPr lang="en-US" sz="8000" b="1" i="0">
                <a:solidFill>
                  <a:schemeClr val="accent1"/>
                </a:solidFill>
                <a:latin typeface="Equip Extended" panose="02000503030000020004" pitchFamily="2" charset="77"/>
              </a:rPr>
              <a:t>”</a:t>
            </a:r>
            <a:endParaRPr lang="en-US" sz="8000" b="1" i="0">
              <a:solidFill>
                <a:schemeClr val="accent1"/>
              </a:solidFill>
              <a:latin typeface="Equip Extended" panose="02000503030000020004" pitchFamily="2" charset="77"/>
            </a:endParaRPr>
          </a:p>
        </p:txBody>
      </p:sp>
      <p:sp>
        <p:nvSpPr>
          <p:cNvPr id="21" name="Text Placeholder 7"/>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endParaRPr lang="en-GB"/>
          </a:p>
        </p:txBody>
      </p:sp>
      <p:sp>
        <p:nvSpPr>
          <p:cNvPr id="22" name="Image"/>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23" name="Text Placeholder 7"/>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endParaRPr lang="en-GB"/>
          </a:p>
        </p:txBody>
      </p:sp>
      <p:sp>
        <p:nvSpPr>
          <p:cNvPr id="24" name="Text Placeholder 7"/>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endParaRPr lang="en-GB"/>
          </a:p>
        </p:txBody>
      </p:sp>
      <p:sp>
        <p:nvSpPr>
          <p:cNvPr id="31" name="Text Placeholder 7"/>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endParaRPr lang="en-GB"/>
          </a:p>
        </p:txBody>
      </p:sp>
      <p:sp>
        <p:nvSpPr>
          <p:cNvPr id="33" name="Image"/>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17" name="Text Placeholder 7"/>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endParaRPr lang="en-GB"/>
          </a:p>
        </p:txBody>
      </p:sp>
      <p:sp>
        <p:nvSpPr>
          <p:cNvPr id="26" name="Content Placeholder 5"/>
          <p:cNvSpPr>
            <a:spLocks noGrp="1"/>
          </p:cNvSpPr>
          <p:nvPr>
            <p:ph sz="quarter" idx="11"/>
          </p:nvPr>
        </p:nvSpPr>
        <p:spPr>
          <a:xfrm>
            <a:off x="626400" y="1602250"/>
            <a:ext cx="4332213" cy="4024080"/>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27" name="Title 1"/>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US"/>
          </a:p>
        </p:txBody>
      </p:sp>
      <p:sp>
        <p:nvSpPr>
          <p:cNvPr id="28" name="Text Placeholder 7"/>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7"/>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endParaRPr lang="en-GB"/>
          </a:p>
        </p:txBody>
      </p:sp>
      <p:sp>
        <p:nvSpPr>
          <p:cNvPr id="13" name="Text Placeholder 7"/>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endParaRPr lang="en-GB"/>
          </a:p>
        </p:txBody>
      </p:sp>
      <p:sp>
        <p:nvSpPr>
          <p:cNvPr id="3" name="TextBox 2"/>
          <p:cNvSpPr txBox="1"/>
          <p:nvPr userDrawn="1"/>
        </p:nvSpPr>
        <p:spPr>
          <a:xfrm>
            <a:off x="6333156" y="326194"/>
            <a:ext cx="630301" cy="1323439"/>
          </a:xfrm>
          <a:prstGeom prst="rect">
            <a:avLst/>
          </a:prstGeom>
          <a:noFill/>
        </p:spPr>
        <p:txBody>
          <a:bodyPr wrap="none" rtlCol="0">
            <a:spAutoFit/>
          </a:bodyPr>
          <a:lstStyle/>
          <a:p>
            <a:r>
              <a:rPr lang="en-US" sz="8000" b="1" i="0">
                <a:solidFill>
                  <a:schemeClr val="accent1"/>
                </a:solidFill>
                <a:latin typeface="Equip Extended" panose="02000503030000020004" pitchFamily="2" charset="77"/>
              </a:rPr>
              <a:t>“</a:t>
            </a:r>
            <a:endParaRPr lang="en-US" sz="8000" b="1" i="0">
              <a:solidFill>
                <a:schemeClr val="accent1"/>
              </a:solidFill>
              <a:latin typeface="Equip Extended" panose="02000503030000020004" pitchFamily="2" charset="77"/>
            </a:endParaRPr>
          </a:p>
        </p:txBody>
      </p:sp>
      <p:sp>
        <p:nvSpPr>
          <p:cNvPr id="20" name="TextBox 19"/>
          <p:cNvSpPr txBox="1"/>
          <p:nvPr userDrawn="1"/>
        </p:nvSpPr>
        <p:spPr>
          <a:xfrm>
            <a:off x="10925052" y="5626330"/>
            <a:ext cx="628698" cy="1323439"/>
          </a:xfrm>
          <a:prstGeom prst="rect">
            <a:avLst/>
          </a:prstGeom>
          <a:noFill/>
        </p:spPr>
        <p:txBody>
          <a:bodyPr wrap="none" rtlCol="0" anchor="b">
            <a:noAutofit/>
          </a:bodyPr>
          <a:lstStyle/>
          <a:p>
            <a:r>
              <a:rPr lang="en-US" sz="8000" b="1" i="0">
                <a:solidFill>
                  <a:schemeClr val="accent1"/>
                </a:solidFill>
                <a:latin typeface="Equip Extended" panose="02000503030000020004" pitchFamily="2" charset="77"/>
              </a:rPr>
              <a:t>”</a:t>
            </a:r>
            <a:endParaRPr lang="en-US" sz="8000" b="1" i="0">
              <a:solidFill>
                <a:schemeClr val="accent1"/>
              </a:solidFill>
              <a:latin typeface="Equip Extended" panose="02000503030000020004" pitchFamily="2" charset="77"/>
            </a:endParaRPr>
          </a:p>
        </p:txBody>
      </p:sp>
      <p:sp>
        <p:nvSpPr>
          <p:cNvPr id="21" name="Text Placeholder 7"/>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endParaRPr lang="en-GB"/>
          </a:p>
        </p:txBody>
      </p:sp>
      <p:sp>
        <p:nvSpPr>
          <p:cNvPr id="22" name="Image"/>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23" name="Text Placeholder 7"/>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endParaRPr lang="en-GB"/>
          </a:p>
        </p:txBody>
      </p:sp>
      <p:sp>
        <p:nvSpPr>
          <p:cNvPr id="24" name="Text Placeholder 7"/>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endParaRPr lang="en-GB"/>
          </a:p>
        </p:txBody>
      </p:sp>
      <p:sp>
        <p:nvSpPr>
          <p:cNvPr id="31" name="Text Placeholder 7"/>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endParaRPr lang="en-GB"/>
          </a:p>
        </p:txBody>
      </p:sp>
      <p:sp>
        <p:nvSpPr>
          <p:cNvPr id="33" name="Image"/>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17" name="Text Placeholder 7"/>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endParaRPr lang="en-GB"/>
          </a:p>
        </p:txBody>
      </p:sp>
      <p:sp>
        <p:nvSpPr>
          <p:cNvPr id="26" name="Content Placeholder 5"/>
          <p:cNvSpPr>
            <a:spLocks noGrp="1"/>
          </p:cNvSpPr>
          <p:nvPr>
            <p:ph sz="quarter" idx="11"/>
          </p:nvPr>
        </p:nvSpPr>
        <p:spPr>
          <a:xfrm>
            <a:off x="626400" y="1602250"/>
            <a:ext cx="4332213" cy="4024080"/>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27" name="Title 1"/>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US"/>
          </a:p>
        </p:txBody>
      </p:sp>
      <p:sp>
        <p:nvSpPr>
          <p:cNvPr id="28" name="Text Placeholder 7"/>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p:cNvPicPr>
            <a:picLocks noChangeAspect="1"/>
          </p:cNvPicPr>
          <p:nvPr userDrawn="1"/>
        </p:nvPicPr>
        <p:blipFill rotWithShape="1">
          <a:blip r:embed="rId2" cstate="screen">
            <a:alphaModFix amt="60000"/>
          </a:blip>
          <a:srcRect/>
          <a:stretch>
            <a:fillRect/>
          </a:stretch>
        </p:blipFill>
        <p:spPr>
          <a:xfrm>
            <a:off x="3789600" y="0"/>
            <a:ext cx="8402400" cy="6858000"/>
          </a:xfrm>
          <a:prstGeom prst="rect">
            <a:avLst/>
          </a:prstGeom>
          <a:ln w="12700">
            <a:miter lim="400000"/>
            <a:headEnd/>
            <a:tailEnd/>
          </a:ln>
        </p:spPr>
      </p:pic>
      <p:pic>
        <p:nvPicPr>
          <p:cNvPr id="3" name="Graphic 2"/>
          <p:cNvPicPr>
            <a:picLocks noChangeAspect="1"/>
          </p:cNvPicPr>
          <p:nvPr userDrawn="1"/>
        </p:nvPicPr>
        <p:blipFill>
          <a:blip r:embed="rId3" cstate="screen">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endParaRPr lang="en-GB"/>
          </a:p>
        </p:txBody>
      </p:sp>
      <p:sp>
        <p:nvSpPr>
          <p:cNvPr id="12" name="Title 1"/>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US"/>
          </a:p>
        </p:txBody>
      </p:sp>
      <p:sp>
        <p:nvSpPr>
          <p:cNvPr id="11" name="Text Placeholder 7"/>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p:cNvPicPr>
            <a:picLocks noChangeAspect="1"/>
          </p:cNvPicPr>
          <p:nvPr userDrawn="1"/>
        </p:nvPicPr>
        <p:blipFill rotWithShape="1">
          <a:blip r:embed="rId2" cstate="screen">
            <a:alphaModFix amt="13000"/>
          </a:blip>
          <a:srcRect/>
          <a:stretch>
            <a:fillRect/>
          </a:stretch>
        </p:blipFill>
        <p:spPr>
          <a:xfrm>
            <a:off x="0" y="3936274"/>
            <a:ext cx="4987211" cy="2921726"/>
          </a:xfrm>
          <a:prstGeom prst="rect">
            <a:avLst/>
          </a:prstGeom>
          <a:ln w="12700">
            <a:miter lim="400000"/>
            <a:headEnd/>
            <a:tailEnd/>
          </a:ln>
        </p:spPr>
      </p:pic>
      <p:sp>
        <p:nvSpPr>
          <p:cNvPr id="12" name="Title 1"/>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a:t>Edit presenter name</a:t>
            </a:r>
            <a:endParaRPr lang="en-US"/>
          </a:p>
        </p:txBody>
      </p:sp>
      <p:sp>
        <p:nvSpPr>
          <p:cNvPr id="19" name="Image"/>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GB" dirty="0"/>
              <a:t>Click icon to add picture</a:t>
            </a:r>
            <a:endParaRPr dirty="0"/>
          </a:p>
        </p:txBody>
      </p:sp>
      <p:sp>
        <p:nvSpPr>
          <p:cNvPr id="23" name="Text Placeholder 7"/>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position</a:t>
            </a:r>
            <a:endParaRPr lang="en-GB"/>
          </a:p>
        </p:txBody>
      </p:sp>
      <p:sp>
        <p:nvSpPr>
          <p:cNvPr id="24" name="Text Placeholder 7"/>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e-mail address</a:t>
            </a:r>
            <a:endParaRPr lang="en-GB"/>
          </a:p>
        </p:txBody>
      </p:sp>
      <p:sp>
        <p:nvSpPr>
          <p:cNvPr id="26" name="Text Placeholder 7"/>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social networks</a:t>
            </a:r>
            <a:endParaRPr lang="en-GB"/>
          </a:p>
        </p:txBody>
      </p:sp>
      <p:sp>
        <p:nvSpPr>
          <p:cNvPr id="27" name="Text Placeholder 7"/>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endParaRPr lang="en-GB"/>
          </a:p>
        </p:txBody>
      </p:sp>
      <p:sp>
        <p:nvSpPr>
          <p:cNvPr id="8" name="Title 1"/>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a:t>Edit title</a:t>
            </a:r>
            <a:endParaRPr lang="en-US"/>
          </a:p>
        </p:txBody>
      </p:sp>
      <p:sp>
        <p:nvSpPr>
          <p:cNvPr id="12" name="Text Placeholder 7"/>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a:t>Edit description</a:t>
            </a:r>
            <a:endParaRPr lang="en-GB"/>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a:t>Edit Footnote</a:t>
            </a:r>
            <a:endParaRPr lang="en-GB"/>
          </a:p>
        </p:txBody>
      </p:sp>
      <p:sp>
        <p:nvSpPr>
          <p:cNvPr id="8" name="Title 1"/>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a:t>Edit title</a:t>
            </a:r>
            <a:endParaRPr lang="en-US"/>
          </a:p>
        </p:txBody>
      </p:sp>
      <p:sp>
        <p:nvSpPr>
          <p:cNvPr id="12" name="Text Placeholder 7"/>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a:t>Edit description</a:t>
            </a:r>
            <a:endParaRPr lang="en-GB"/>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EC2EC6F-4A83-4FF2-B360-E8140323F3A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F223F5-0630-4A6A-A19D-9D6AD16BE756}" type="slidenum">
              <a:rPr lang="en-IN" smtClean="0"/>
            </a:fld>
            <a:endParaRPr lang="en-I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EC2EC6F-4A83-4FF2-B360-E8140323F3A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F223F5-0630-4A6A-A19D-9D6AD16BE756}" type="slidenum">
              <a:rPr lang="en-IN" smtClean="0"/>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EC2EC6F-4A83-4FF2-B360-E8140323F3A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F223F5-0630-4A6A-A19D-9D6AD16BE756}" type="slidenum">
              <a:rPr lang="en-IN" smtClean="0"/>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AEC2EC6F-4A83-4FF2-B360-E8140323F3A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F223F5-0630-4A6A-A19D-9D6AD16BE756}" type="slidenum">
              <a:rPr lang="en-IN" smtClean="0"/>
            </a:fld>
            <a:endParaRPr lang="en-I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AEC2EC6F-4A83-4FF2-B360-E8140323F3A5}"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6F223F5-0630-4A6A-A19D-9D6AD16BE756}" type="slidenum">
              <a:rPr lang="en-IN" smtClean="0"/>
            </a:fld>
            <a:endParaRPr lang="en-I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EC2EC6F-4A83-4FF2-B360-E8140323F3A5}"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6F223F5-0630-4A6A-A19D-9D6AD16BE756}" type="slidenum">
              <a:rPr lang="en-IN" smtClean="0"/>
            </a:fld>
            <a:endParaRPr lang="en-I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C2EC6F-4A83-4FF2-B360-E8140323F3A5}"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6F223F5-0630-4A6A-A19D-9D6AD16BE756}"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p:cNvPicPr>
            <a:picLocks noChangeAspect="1"/>
          </p:cNvPicPr>
          <p:nvPr userDrawn="1"/>
        </p:nvPicPr>
        <p:blipFill rotWithShape="1">
          <a:blip r:embed="rId2" cstate="screen">
            <a:alphaModFix amt="56000"/>
          </a:blip>
          <a:srcRect l="-127" t="37299" r="51849" b="14438"/>
          <a:stretch>
            <a:fillRect/>
          </a:stretch>
        </p:blipFill>
        <p:spPr>
          <a:xfrm>
            <a:off x="3758638" y="0"/>
            <a:ext cx="8433362" cy="6858000"/>
          </a:xfrm>
          <a:prstGeom prst="rect">
            <a:avLst/>
          </a:prstGeom>
          <a:ln w="12700">
            <a:miter lim="400000"/>
            <a:headEnd/>
            <a:tailEnd/>
          </a:ln>
        </p:spPr>
      </p:pic>
      <p:sp>
        <p:nvSpPr>
          <p:cNvPr id="6" name="Text Placeholder 7"/>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endParaRPr lang="en-GB"/>
          </a:p>
        </p:txBody>
      </p:sp>
      <p:sp>
        <p:nvSpPr>
          <p:cNvPr id="9" name="Title 1"/>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US"/>
          </a:p>
        </p:txBody>
      </p:sp>
      <p:sp>
        <p:nvSpPr>
          <p:cNvPr id="8" name="Text Placeholder 7"/>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EC2EC6F-4A83-4FF2-B360-E8140323F3A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F223F5-0630-4A6A-A19D-9D6AD16BE756}" type="slidenum">
              <a:rPr lang="en-IN" smtClean="0"/>
            </a:fld>
            <a:endParaRPr lang="en-I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EC2EC6F-4A83-4FF2-B360-E8140323F3A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F223F5-0630-4A6A-A19D-9D6AD16BE756}" type="slidenum">
              <a:rPr lang="en-IN" smtClean="0"/>
            </a:fld>
            <a:endParaRPr lang="en-I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EC2EC6F-4A83-4FF2-B360-E8140323F3A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F223F5-0630-4A6A-A19D-9D6AD16BE756}" type="slidenum">
              <a:rPr lang="en-IN" smtClean="0"/>
            </a:fld>
            <a:endParaRPr lang="en-I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EC2EC6F-4A83-4FF2-B360-E8140323F3A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F223F5-0630-4A6A-A19D-9D6AD16BE756}"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US"/>
          </a:p>
        </p:txBody>
      </p:sp>
      <p:sp>
        <p:nvSpPr>
          <p:cNvPr id="10" name="Text Placeholder 7"/>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endParaRPr lang="en-GB"/>
          </a:p>
        </p:txBody>
      </p:sp>
      <p:sp>
        <p:nvSpPr>
          <p:cNvPr id="7" name="Text Placeholder 7"/>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endParaRPr lang="en-GB"/>
          </a:p>
        </p:txBody>
      </p:sp>
      <p:sp>
        <p:nvSpPr>
          <p:cNvPr id="8" name="Title 1"/>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US"/>
          </a:p>
        </p:txBody>
      </p:sp>
      <p:sp>
        <p:nvSpPr>
          <p:cNvPr id="12" name="Text Placeholder 7"/>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endParaRPr lang="en-GB"/>
          </a:p>
        </p:txBody>
      </p:sp>
      <p:sp>
        <p:nvSpPr>
          <p:cNvPr id="8" name="Title 1"/>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US"/>
          </a:p>
        </p:txBody>
      </p:sp>
      <p:sp>
        <p:nvSpPr>
          <p:cNvPr id="12" name="Text Placeholder 7"/>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3" Type="http://schemas.openxmlformats.org/officeDocument/2006/relationships/theme" Target="../theme/theme1.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2" Type="http://schemas.openxmlformats.org/officeDocument/2006/relationships/theme" Target="../theme/theme2.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US" smtClean="0"/>
            </a:fld>
            <a:endParaRPr lang="en-US"/>
          </a:p>
        </p:txBody>
      </p:sp>
      <p:sp>
        <p:nvSpPr>
          <p:cNvPr id="8" name="TextBox 7"/>
          <p:cNvSpPr txBox="1"/>
          <p:nvPr userDrawn="1"/>
        </p:nvSpPr>
        <p:spPr>
          <a:xfrm>
            <a:off x="63500" y="6672580"/>
            <a:ext cx="817563" cy="121920"/>
          </a:xfrm>
          <a:prstGeom prst="rect">
            <a:avLst/>
          </a:prstGeom>
        </p:spPr>
        <p:txBody>
          <a:bodyPr horzOverflow="overflow" lIns="0" tIns="0" rIns="0" bIns="0">
            <a:spAutoFit/>
          </a:bodyPr>
          <a:lstStyle/>
          <a:p>
            <a:pPr algn="l"/>
            <a:r>
              <a:rPr lang="en-IN" sz="800">
                <a:solidFill>
                  <a:srgbClr val="000000"/>
                </a:solidFill>
                <a:latin typeface="Calibri" panose="020F0502020204030204" pitchFamily="34" charset="0"/>
                <a:ea typeface="Calibri" panose="020F0502020204030204" pitchFamily="34" charset="0"/>
                <a:cs typeface="Calibri" panose="020F0502020204030204" pitchFamily="34" charset="0"/>
              </a:rPr>
              <a:t>Sensitivity: Internal</a:t>
            </a:r>
            <a:endParaRPr lang="en-IN" sz="8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6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C2EC6F-4A83-4FF2-B360-E8140323F3A5}"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223F5-0630-4A6A-A19D-9D6AD16BE756}"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0" y="3148168"/>
            <a:ext cx="10711096" cy="877548"/>
          </a:xfrm>
        </p:spPr>
        <p:txBody>
          <a:bodyPr/>
          <a:lstStyle/>
          <a:p>
            <a:r>
              <a:rPr lang="en-US" sz="6600" dirty="0"/>
              <a:t>Weekly Status Review</a:t>
            </a:r>
            <a:endParaRPr lang="en-US" sz="6600" dirty="0"/>
          </a:p>
        </p:txBody>
      </p:sp>
      <p:sp>
        <p:nvSpPr>
          <p:cNvPr id="3" name="Text Placeholder 2"/>
          <p:cNvSpPr>
            <a:spLocks noGrp="1"/>
          </p:cNvSpPr>
          <p:nvPr>
            <p:ph type="body" sz="quarter" idx="10"/>
          </p:nvPr>
        </p:nvSpPr>
        <p:spPr/>
        <p:txBody>
          <a:bodyPr>
            <a:normAutofit lnSpcReduction="20000"/>
          </a:bodyPr>
          <a:lstStyle/>
          <a:p>
            <a:endParaRPr lang="en-US" baseline="30000" dirty="0">
              <a:latin typeface="Equip Extended" panose="02000503030000020004"/>
            </a:endParaRPr>
          </a:p>
          <a:p>
            <a:r>
              <a:rPr lang="en-US" dirty="0">
                <a:latin typeface="Equip Extended" panose="02000503030000020004"/>
              </a:rPr>
              <a:t>07</a:t>
            </a:r>
            <a:r>
              <a:rPr lang="en-US" baseline="30000" dirty="0">
                <a:latin typeface="Equip Extended" panose="02000503030000020004"/>
              </a:rPr>
              <a:t>th</a:t>
            </a:r>
            <a:r>
              <a:rPr lang="en-US" dirty="0">
                <a:latin typeface="Equip Extended" panose="02000503030000020004"/>
              </a:rPr>
              <a:t> Jun’24</a:t>
            </a:r>
            <a:endParaRPr lang="en-US" dirty="0">
              <a:latin typeface="Equip Extended" panose="02000503030000020004"/>
            </a:endParaRPr>
          </a:p>
        </p:txBody>
      </p:sp>
      <p:sp>
        <p:nvSpPr>
          <p:cNvPr id="4" name="Text Placeholder 3"/>
          <p:cNvSpPr txBox="1"/>
          <p:nvPr/>
        </p:nvSpPr>
        <p:spPr>
          <a:xfrm>
            <a:off x="1985300" y="4160845"/>
            <a:ext cx="10043268" cy="1078551"/>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6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Equip Extended Thin" panose="02000503030000020004" pitchFamily="2" charset="77"/>
              </a:rPr>
              <a:t>Titan – 5S Development</a:t>
            </a:r>
            <a:endParaRPr lang="en-US" dirty="0">
              <a:solidFill>
                <a:schemeClr val="bg1"/>
              </a:solidFill>
              <a:latin typeface="Equip Extended Thin" panose="02000503030000020004" pitchFamily="2" charset="77"/>
            </a:endParaRPr>
          </a:p>
          <a:p>
            <a:pPr marL="0" indent="0">
              <a:buNone/>
            </a:pPr>
            <a:r>
              <a:rPr lang="en-US" dirty="0">
                <a:solidFill>
                  <a:schemeClr val="bg1"/>
                </a:solidFill>
                <a:latin typeface="Equip Extended Thin" panose="02000503030000020004" pitchFamily="2" charset="77"/>
              </a:rPr>
              <a:t>Sprint 5 (Week 25)</a:t>
            </a:r>
            <a:endParaRPr lang="en-US" dirty="0">
              <a:solidFill>
                <a:schemeClr val="bg1"/>
              </a:solidFill>
              <a:latin typeface="Equip Extended Thin" panose="02000503030000020004" pitchFamily="2" charset="77"/>
            </a:endParaRPr>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2893" y="4147305"/>
            <a:ext cx="1067553" cy="10167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330810" y="184383"/>
            <a:ext cx="8306799" cy="523220"/>
          </a:xfrm>
          <a:prstGeom prst="rect">
            <a:avLst/>
          </a:prstGeom>
          <a:noFill/>
        </p:spPr>
        <p:txBody>
          <a:bodyPr wrap="square" lIns="91440" tIns="45720" rIns="91440" bIns="45720" anchor="t">
            <a:spAutoFit/>
          </a:bodyPr>
          <a:lstStyle/>
          <a:p>
            <a:pPr defTabSz="1219200" fontAlgn="auto">
              <a:spcBef>
                <a:spcPts val="2250"/>
              </a:spcBef>
              <a:defRPr sz="11400" spc="0">
                <a:solidFill>
                  <a:srgbClr val="FFFFFF"/>
                </a:solidFill>
                <a:latin typeface="+mn-lt"/>
                <a:ea typeface="+mn-ea"/>
                <a:cs typeface="+mn-cs"/>
                <a:sym typeface="Equip Extended Bold" panose="020B0604020202020204"/>
              </a:defRPr>
            </a:pPr>
            <a:r>
              <a:rPr lang="en-US" sz="2800" b="1" kern="0" dirty="0">
                <a:solidFill>
                  <a:srgbClr val="192748"/>
                </a:solidFill>
                <a:latin typeface="Equip Extended Bold" panose="020B0604020202020204"/>
                <a:sym typeface="Equip Extended Bold" panose="020B0604020202020204"/>
              </a:rPr>
              <a:t>Project Delivery Plan</a:t>
            </a:r>
            <a:endParaRPr lang="en-IN" sz="2800" b="1" kern="0" dirty="0">
              <a:solidFill>
                <a:srgbClr val="192748"/>
              </a:solidFill>
              <a:latin typeface="Equip Extended Bold" panose="020B0604020202020204"/>
              <a:sym typeface="Equip Extended Bold" panose="020B0604020202020204"/>
            </a:endParaRPr>
          </a:p>
        </p:txBody>
      </p:sp>
      <p:sp>
        <p:nvSpPr>
          <p:cNvPr id="3" name="Rectangle 2"/>
          <p:cNvSpPr/>
          <p:nvPr/>
        </p:nvSpPr>
        <p:spPr>
          <a:xfrm>
            <a:off x="4664469" y="708914"/>
            <a:ext cx="1787703" cy="3595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Completed</a:t>
            </a:r>
            <a:endParaRPr lang="en-IN" dirty="0"/>
          </a:p>
        </p:txBody>
      </p:sp>
      <p:sp>
        <p:nvSpPr>
          <p:cNvPr id="6" name="Rectangle 5"/>
          <p:cNvSpPr/>
          <p:nvPr/>
        </p:nvSpPr>
        <p:spPr>
          <a:xfrm>
            <a:off x="6635395" y="717475"/>
            <a:ext cx="1787703" cy="3595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In-Progress</a:t>
            </a:r>
            <a:endParaRPr lang="en-IN" dirty="0"/>
          </a:p>
        </p:txBody>
      </p:sp>
      <p:sp>
        <p:nvSpPr>
          <p:cNvPr id="7" name="Rectangle 6"/>
          <p:cNvSpPr/>
          <p:nvPr/>
        </p:nvSpPr>
        <p:spPr>
          <a:xfrm>
            <a:off x="8638855" y="707201"/>
            <a:ext cx="1787703" cy="35959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Planned</a:t>
            </a:r>
            <a:endParaRPr lang="en-IN" dirty="0"/>
          </a:p>
        </p:txBody>
      </p:sp>
      <p:sp>
        <p:nvSpPr>
          <p:cNvPr id="4" name="Rectangle 6"/>
          <p:cNvSpPr/>
          <p:nvPr/>
        </p:nvSpPr>
        <p:spPr>
          <a:xfrm>
            <a:off x="8606790" y="707390"/>
            <a:ext cx="1814195" cy="35941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dirty="0"/>
              <a:t>Planned</a:t>
            </a:r>
            <a:endParaRPr lang="en-IN" dirty="0"/>
          </a:p>
        </p:txBody>
      </p:sp>
      <p:graphicFrame>
        <p:nvGraphicFramePr>
          <p:cNvPr id="5" name="Table 4"/>
          <p:cNvGraphicFramePr/>
          <p:nvPr/>
        </p:nvGraphicFramePr>
        <p:xfrm>
          <a:off x="199390" y="1392555"/>
          <a:ext cx="11899900" cy="4975860"/>
        </p:xfrm>
        <a:graphic>
          <a:graphicData uri="http://schemas.openxmlformats.org/drawingml/2006/table">
            <a:tbl>
              <a:tblPr/>
              <a:tblGrid>
                <a:gridCol w="452120"/>
                <a:gridCol w="250825"/>
                <a:gridCol w="238125"/>
                <a:gridCol w="265430"/>
                <a:gridCol w="227330"/>
                <a:gridCol w="227965"/>
                <a:gridCol w="227965"/>
                <a:gridCol w="227330"/>
                <a:gridCol w="227965"/>
                <a:gridCol w="227965"/>
                <a:gridCol w="227965"/>
                <a:gridCol w="227330"/>
                <a:gridCol w="227965"/>
                <a:gridCol w="227965"/>
                <a:gridCol w="227330"/>
                <a:gridCol w="227965"/>
                <a:gridCol w="227965"/>
                <a:gridCol w="227965"/>
                <a:gridCol w="227330"/>
                <a:gridCol w="227965"/>
                <a:gridCol w="227965"/>
                <a:gridCol w="294640"/>
                <a:gridCol w="271780"/>
                <a:gridCol w="270510"/>
                <a:gridCol w="271145"/>
                <a:gridCol w="270510"/>
                <a:gridCol w="271145"/>
                <a:gridCol w="227965"/>
                <a:gridCol w="247650"/>
                <a:gridCol w="227330"/>
                <a:gridCol w="227965"/>
                <a:gridCol w="227965"/>
                <a:gridCol w="227965"/>
                <a:gridCol w="227330"/>
                <a:gridCol w="227965"/>
                <a:gridCol w="227965"/>
                <a:gridCol w="227330"/>
                <a:gridCol w="227965"/>
                <a:gridCol w="227965"/>
                <a:gridCol w="227965"/>
                <a:gridCol w="227330"/>
                <a:gridCol w="227965"/>
                <a:gridCol w="247015"/>
                <a:gridCol w="208280"/>
                <a:gridCol w="227965"/>
                <a:gridCol w="227965"/>
                <a:gridCol w="227965"/>
                <a:gridCol w="226695"/>
                <a:gridCol w="368935"/>
              </a:tblGrid>
              <a:tr h="687070">
                <a:tc>
                  <a:txBody>
                    <a:bodyPr/>
                    <a:p>
                      <a:pPr indent="0" algn="ctr">
                        <a:buNone/>
                      </a:pPr>
                      <a:r>
                        <a:rPr lang="en-US" sz="1000" b="1">
                          <a:solidFill>
                            <a:srgbClr val="000000"/>
                          </a:solidFill>
                          <a:latin typeface="Calibri" panose="020F0502020204030204" charset="-122"/>
                        </a:rPr>
                        <a:t>ProjectWeek</a:t>
                      </a:r>
                      <a:r>
                        <a:rPr lang="en-US" sz="1000" b="0">
                          <a:solidFill>
                            <a:srgbClr val="000000"/>
                          </a:solidFill>
                          <a:latin typeface="Calibri" panose="020F0502020204030204" charset="-122"/>
                        </a:rPr>
                        <a:t>​</a:t>
                      </a:r>
                      <a:endParaRPr lang="en-US" sz="1000" b="1">
                        <a:solidFill>
                          <a:srgbClr val="000000"/>
                        </a:solidFill>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gridSpan="2">
                  <a:txBody>
                    <a:bodyPr/>
                    <a:p>
                      <a:pPr indent="0" algn="ctr">
                        <a:buNone/>
                      </a:pPr>
                      <a:r>
                        <a:rPr lang="en-US" sz="1000" b="0">
                          <a:solidFill>
                            <a:srgbClr val="FFFFFF"/>
                          </a:solidFill>
                          <a:latin typeface="Calibri" panose="020F0502020204030204" charset="-122"/>
                        </a:rPr>
                        <a:t>1​</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2</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p>
                      <a:pPr indent="0" algn="ctr">
                        <a:buNone/>
                      </a:pPr>
                      <a:r>
                        <a:rPr lang="en-US" sz="1000" b="0">
                          <a:solidFill>
                            <a:srgbClr val="FFFFFF"/>
                          </a:solidFill>
                          <a:latin typeface="Calibri" panose="020F0502020204030204" charset="-122"/>
                        </a:rPr>
                        <a:t>3</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a:txBody>
                    <a:bodyPr/>
                    <a:p>
                      <a:pPr indent="0" algn="ctr">
                        <a:buNone/>
                      </a:pPr>
                      <a:r>
                        <a:rPr lang="en-US" sz="1000" b="0">
                          <a:solidFill>
                            <a:srgbClr val="FFFFFF"/>
                          </a:solidFill>
                          <a:latin typeface="Calibri" panose="020F0502020204030204" charset="-122"/>
                        </a:rPr>
                        <a:t>4</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gridSpan="2">
                  <a:txBody>
                    <a:bodyPr/>
                    <a:p>
                      <a:pPr indent="0" algn="ctr">
                        <a:buNone/>
                      </a:pPr>
                      <a:r>
                        <a:rPr lang="en-US" sz="1000" b="0">
                          <a:solidFill>
                            <a:srgbClr val="FFFFFF"/>
                          </a:solidFill>
                          <a:latin typeface="Calibri" panose="020F0502020204030204" charset="-122"/>
                        </a:rPr>
                        <a:t>5</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6</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7</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8</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9</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10</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11</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12</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13</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14</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15</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16</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17</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18</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19</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20</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21</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22</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23</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FFFFFF"/>
                          </a:solidFill>
                          <a:latin typeface="Calibri" panose="020F0502020204030204" charset="-122"/>
                        </a:rPr>
                        <a:t>24</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tcPr>
                </a:tc>
                <a:tc gridSpan="2">
                  <a:txBody>
                    <a:bodyPr/>
                    <a:p>
                      <a:pPr indent="0" algn="ctr">
                        <a:buNone/>
                      </a:pPr>
                      <a:r>
                        <a:rPr lang="en-US" sz="1000" b="0">
                          <a:solidFill>
                            <a:srgbClr val="FFFFFF"/>
                          </a:solidFill>
                          <a:latin typeface="Calibri" panose="020F0502020204030204" charset="-122"/>
                        </a:rPr>
                        <a:t>25</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rgbClr val="A2D668"/>
                    </a:solid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tcPr>
                </a:tc>
              </a:tr>
              <a:tr h="684530">
                <a:tc>
                  <a:txBody>
                    <a:bodyPr/>
                    <a:p>
                      <a:pPr indent="0" algn="ctr">
                        <a:buNone/>
                      </a:pPr>
                      <a:r>
                        <a:rPr lang="en-US" sz="1000" b="1">
                          <a:solidFill>
                            <a:srgbClr val="000000"/>
                          </a:solidFill>
                          <a:latin typeface="Calibri" panose="020F0502020204030204" charset="-122"/>
                        </a:rPr>
                        <a:t>Sprint</a:t>
                      </a:r>
                      <a:r>
                        <a:rPr lang="en-US" sz="1000" b="0">
                          <a:solidFill>
                            <a:srgbClr val="000000"/>
                          </a:solidFill>
                          <a:latin typeface="Calibri" panose="020F0502020204030204" charset="-122"/>
                        </a:rPr>
                        <a:t>​</a:t>
                      </a:r>
                      <a:endParaRPr lang="en-US" sz="1000" b="1">
                        <a:solidFill>
                          <a:srgbClr val="000000"/>
                        </a:solidFill>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gridSpan="2">
                  <a:txBody>
                    <a:bodyPr/>
                    <a:p>
                      <a:pPr indent="0" algn="ctr">
                        <a:buNone/>
                      </a:pPr>
                      <a:r>
                        <a:rPr lang="en-US" sz="1000" b="0">
                          <a:solidFill>
                            <a:srgbClr val="000000"/>
                          </a:solidFill>
                          <a:latin typeface="Calibri" panose="020F0502020204030204" charset="-122"/>
                        </a:rPr>
                        <a:t>Design​</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000000"/>
                          </a:solidFill>
                          <a:latin typeface="Calibri" panose="020F0502020204030204" charset="-122"/>
                        </a:rPr>
                        <a:t>Sprint 1</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
                  <a:txBody>
                    <a:bodyPr/>
                    <a:p>
                      <a:pPr indent="0" algn="ctr">
                        <a:buNone/>
                      </a:pPr>
                      <a:r>
                        <a:rPr lang="en-US" sz="1000" b="0">
                          <a:solidFill>
                            <a:srgbClr val="000000"/>
                          </a:solidFill>
                          <a:latin typeface="Calibri" panose="020F0502020204030204" charset="-122"/>
                        </a:rPr>
                        <a:t>Sprint 2</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14">
                  <a:txBody>
                    <a:bodyPr/>
                    <a:p>
                      <a:pPr indent="0" algn="ctr">
                        <a:buNone/>
                      </a:pPr>
                      <a:r>
                        <a:rPr lang="en-US" sz="1000" b="0">
                          <a:solidFill>
                            <a:srgbClr val="000000"/>
                          </a:solidFill>
                          <a:latin typeface="Calibri" panose="020F0502020204030204" charset="-122"/>
                        </a:rPr>
                        <a:t>Sprint 3</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22">
                  <a:txBody>
                    <a:bodyPr/>
                    <a:p>
                      <a:pPr indent="0" algn="ctr">
                        <a:buNone/>
                      </a:pPr>
                      <a:r>
                        <a:rPr lang="en-US" sz="1000" b="0">
                          <a:solidFill>
                            <a:srgbClr val="000000"/>
                          </a:solidFill>
                          <a:latin typeface="Calibri" panose="020F0502020204030204" charset="-122"/>
                        </a:rPr>
                        <a:t>Sprint 4</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2D668"/>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6">
                  <a:txBody>
                    <a:bodyPr/>
                    <a:p>
                      <a:pPr indent="0" algn="ctr">
                        <a:buNone/>
                      </a:pPr>
                      <a:r>
                        <a:rPr lang="en-US" sz="1000" b="0">
                          <a:solidFill>
                            <a:srgbClr val="000000"/>
                          </a:solidFill>
                          <a:latin typeface="Calibri" panose="020F0502020204030204" charset="-122"/>
                        </a:rPr>
                        <a:t>Sprint 5</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cap="flat">
                      <a:noFill/>
                    </a:lnT>
                    <a:lnB w="6350" cap="flat" cmpd="sng">
                      <a:solidFill>
                        <a:srgbClr val="000000"/>
                      </a:solidFill>
                      <a:prstDash val="solid"/>
                      <a:headEnd type="none" w="med" len="med"/>
                      <a:tailEnd type="none" w="med" len="med"/>
                    </a:lnB>
                  </a:tcPr>
                </a:tc>
                <a:tc hMerge="1">
                  <a:tcPr>
                    <a:lnT cap="flat">
                      <a:noFill/>
                    </a:lnT>
                    <a:lnB w="6350" cap="flat" cmpd="sng">
                      <a:solidFill>
                        <a:srgbClr val="000000"/>
                      </a:solidFill>
                      <a:prstDash val="solid"/>
                      <a:headEnd type="none" w="med" len="med"/>
                      <a:tailEnd type="none" w="med" len="med"/>
                    </a:lnB>
                  </a:tcPr>
                </a:tc>
                <a:tc hMerge="1">
                  <a:tcPr>
                    <a:lnT cap="flat">
                      <a:noFill/>
                    </a:lnT>
                    <a:lnB w="635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cap="flat">
                      <a:noFill/>
                    </a:lnT>
                    <a:lnB w="6350" cap="flat" cmpd="sng">
                      <a:solidFill>
                        <a:srgbClr val="000000"/>
                      </a:solidFill>
                      <a:prstDash val="solid"/>
                      <a:headEnd type="none" w="med" len="med"/>
                      <a:tailEnd type="none" w="med" len="med"/>
                    </a:lnB>
                  </a:tcPr>
                </a:tc>
              </a:tr>
              <a:tr h="860425">
                <a:tc>
                  <a:txBody>
                    <a:bodyPr/>
                    <a:p>
                      <a:pPr indent="0" algn="ctr">
                        <a:buNone/>
                      </a:pPr>
                      <a:r>
                        <a:rPr lang="en-US" sz="1000" b="1">
                          <a:solidFill>
                            <a:srgbClr val="000000"/>
                          </a:solidFill>
                          <a:latin typeface="Calibri" panose="020F0502020204030204" charset="-122"/>
                        </a:rPr>
                        <a:t>Date</a:t>
                      </a:r>
                      <a:r>
                        <a:rPr lang="en-US" sz="1000" b="0">
                          <a:solidFill>
                            <a:srgbClr val="000000"/>
                          </a:solidFill>
                          <a:latin typeface="Calibri" panose="020F0502020204030204" charset="-122"/>
                        </a:rPr>
                        <a:t>​</a:t>
                      </a:r>
                      <a:endParaRPr lang="en-US" sz="1000" b="1">
                        <a:solidFill>
                          <a:srgbClr val="000000"/>
                        </a:solidFill>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15-Dec</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22-Dec</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22-Dec</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29-Dec</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2-Jan</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12-Jan</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15-Jan</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19-Jan</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22-Jan</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25-Jan</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29-Jan</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2-Feb</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5-Feb</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9-Feb</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12-Feb</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16-Feb</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19-Feb</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23-Feb</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26-Feb</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1-Mar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4-Mar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p>
                      <a:pPr indent="0" algn="ctr">
                        <a:buNone/>
                      </a:pPr>
                      <a:r>
                        <a:rPr lang="en-US" sz="1000" b="0">
                          <a:solidFill>
                            <a:srgbClr val="000000"/>
                          </a:solidFill>
                          <a:latin typeface="Calibri" panose="020F0502020204030204" charset="-122"/>
                        </a:rPr>
                        <a:t>8-Mar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11-Mar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15-Mar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18-Mar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22-Mar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25-Mar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29-Mar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1-Apr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Calibri" panose="020F0502020204030204" charset="-122"/>
                        </a:rPr>
                        <a:t>5-Apr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8-Apr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12-Apr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15-Apr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19-Apr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22-Apr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26-Apr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29-Apr</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3-May</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6-May</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10-May</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13-May</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17-May</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20-May</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24-May</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Calibri" panose="020F0502020204030204" charset="-122"/>
                        </a:rPr>
                        <a:t>27-May</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31-May</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3-Jun</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Calibri" panose="020F0502020204030204" charset="-122"/>
                        </a:rPr>
                        <a:t>7-Jun</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r>
              <a:tr h="685800">
                <a:tc>
                  <a:txBody>
                    <a:bodyPr/>
                    <a:p>
                      <a:pPr indent="0" algn="ctr">
                        <a:buNone/>
                      </a:pPr>
                      <a:r>
                        <a:rPr lang="en-US" sz="1000" b="1">
                          <a:solidFill>
                            <a:srgbClr val="000000"/>
                          </a:solidFill>
                          <a:latin typeface="Calibri" panose="020F0502020204030204" charset="-122"/>
                        </a:rPr>
                        <a:t>Release 1​</a:t>
                      </a:r>
                      <a:endParaRPr lang="en-US" sz="1000" b="1">
                        <a:solidFill>
                          <a:srgbClr val="000000"/>
                        </a:solidFill>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1">
                          <a:solidFill>
                            <a:srgbClr val="FFFFFF"/>
                          </a:solidFill>
                          <a:latin typeface="Calibri" panose="020F0502020204030204" charset="-122"/>
                        </a:rPr>
                        <a:t>UAT1</a:t>
                      </a:r>
                      <a:r>
                        <a:rPr lang="en-US" sz="1000" b="0">
                          <a:solidFill>
                            <a:srgbClr val="FFFFFF"/>
                          </a:solidFill>
                          <a:latin typeface="Calibri" panose="020F0502020204030204" charset="-122"/>
                        </a:rPr>
                        <a:t>​</a:t>
                      </a:r>
                      <a:endParaRPr lang="en-US" sz="1000" b="1">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A0618"/>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686435">
                <a:tc>
                  <a:txBody>
                    <a:bodyPr/>
                    <a:p>
                      <a:pPr indent="0" algn="ctr">
                        <a:buNone/>
                      </a:pPr>
                      <a:r>
                        <a:rPr lang="en-US" sz="1000" b="1">
                          <a:solidFill>
                            <a:srgbClr val="000000"/>
                          </a:solidFill>
                          <a:latin typeface="Calibri" panose="020F0502020204030204" charset="-122"/>
                        </a:rPr>
                        <a:t>Release 2​</a:t>
                      </a:r>
                      <a:endParaRPr lang="en-US" sz="1000" b="1">
                        <a:solidFill>
                          <a:srgbClr val="000000"/>
                        </a:solidFill>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0">
                          <a:solidFill>
                            <a:srgbClr val="FFFFFF"/>
                          </a:solidFill>
                          <a:latin typeface="Calibri" panose="020F0502020204030204" charset="-122"/>
                        </a:rPr>
                        <a:t>​</a:t>
                      </a:r>
                      <a:endParaRPr lang="en-US" sz="1000" b="0">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08080"/>
                    </a:solidFill>
                  </a:tcPr>
                </a:tc>
                <a:tc>
                  <a:txBody>
                    <a:bodyPr/>
                    <a:p>
                      <a:pPr indent="0" algn="ctr">
                        <a:buNone/>
                      </a:pPr>
                      <a:r>
                        <a:rPr lang="en-US" sz="1000" b="1">
                          <a:solidFill>
                            <a:srgbClr val="FFFFFF"/>
                          </a:solidFill>
                          <a:latin typeface="Calibri" panose="020F0502020204030204" charset="-122"/>
                        </a:rPr>
                        <a:t>UAT2</a:t>
                      </a:r>
                      <a:endParaRPr lang="en-US" sz="1000" b="1">
                        <a:solidFill>
                          <a:srgbClr val="FFFFFF"/>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A0618"/>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684530">
                <a:tc>
                  <a:txBody>
                    <a:bodyPr/>
                    <a:p>
                      <a:pPr indent="0" algn="ctr">
                        <a:buNone/>
                      </a:pPr>
                      <a:r>
                        <a:rPr lang="en-US" sz="1000" b="1">
                          <a:solidFill>
                            <a:srgbClr val="000000"/>
                          </a:solidFill>
                          <a:latin typeface="Calibri" panose="020F0502020204030204" charset="-122"/>
                        </a:rPr>
                        <a:t>Release 3​</a:t>
                      </a:r>
                      <a:endParaRPr lang="en-US" sz="1000" b="1">
                        <a:solidFill>
                          <a:srgbClr val="000000"/>
                        </a:solidFill>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Calibri" panose="020F0502020204030204" charset="-122"/>
                        </a:rPr>
                        <a:t>​</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687070">
                <a:tc>
                  <a:txBody>
                    <a:bodyPr/>
                    <a:p>
                      <a:pPr indent="0" algn="ctr">
                        <a:buNone/>
                      </a:pPr>
                      <a:r>
                        <a:rPr lang="en-US" sz="1000" b="1">
                          <a:solidFill>
                            <a:srgbClr val="000000"/>
                          </a:solidFill>
                          <a:latin typeface="Calibri" panose="020F0502020204030204" charset="-122"/>
                        </a:rPr>
                        <a:t>Hypercare​</a:t>
                      </a:r>
                      <a:endParaRPr lang="en-US" sz="1000" b="1">
                        <a:solidFill>
                          <a:srgbClr val="000000"/>
                        </a:solidFill>
                        <a:latin typeface="Calibri" panose="020F0502020204030204" charset="-122"/>
                      </a:endParaRPr>
                    </a:p>
                  </a:txBody>
                  <a:tcPr marL="12700" marR="12700" marT="12700" vert="horz" anchor="ctr" anchorCtr="0">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000000"/>
                          </a:solidFill>
                          <a:latin typeface="Calibri" panose="020F0502020204030204" charset="-122"/>
                        </a:rPr>
                        <a:t>​</a:t>
                      </a: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endParaRPr lang="en-US" sz="1000" b="0">
                        <a:solidFill>
                          <a:srgbClr val="000000"/>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sz="1000" b="0">
                          <a:solidFill>
                            <a:srgbClr val="548235"/>
                          </a:solidFill>
                          <a:latin typeface="Calibri" panose="020F0502020204030204" charset="-122"/>
                        </a:rPr>
                        <a:t>​</a:t>
                      </a:r>
                      <a:endParaRPr lang="en-US" sz="1000" b="0">
                        <a:solidFill>
                          <a:srgbClr val="548235"/>
                        </a:solidFill>
                        <a:latin typeface="Calibri" panose="020F050202020403020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598050" y="265663"/>
            <a:ext cx="8306799" cy="36830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0000"/>
              </a:lnSpc>
              <a:spcBef>
                <a:spcPts val="1000"/>
              </a:spcBef>
              <a:spcAft>
                <a:spcPts val="0"/>
              </a:spcAft>
              <a:buClr>
                <a:srgbClr val="00DAA9"/>
              </a:buClr>
              <a:buSzTx/>
              <a:buFontTx/>
              <a:buNone/>
              <a:defRPr/>
            </a:pPr>
            <a:r>
              <a:rPr lang="en-US" sz="2000" dirty="0">
                <a:solidFill>
                  <a:srgbClr val="060320"/>
                </a:solidFill>
                <a:latin typeface="Equip Extended Medium" panose="02000603000000020004"/>
              </a:rPr>
              <a:t>Weekly Status Report for the week (3</a:t>
            </a:r>
            <a:r>
              <a:rPr lang="en-US" sz="2000" baseline="30000" dirty="0">
                <a:solidFill>
                  <a:srgbClr val="060320"/>
                </a:solidFill>
                <a:latin typeface="Equip Extended Medium" panose="02000603000000020004"/>
              </a:rPr>
              <a:t>rd</a:t>
            </a:r>
            <a:r>
              <a:rPr lang="en-US" sz="2000" dirty="0">
                <a:solidFill>
                  <a:srgbClr val="060320"/>
                </a:solidFill>
                <a:latin typeface="Equip Extended Medium" panose="02000603000000020004"/>
              </a:rPr>
              <a:t> Jun– 7</a:t>
            </a:r>
            <a:r>
              <a:rPr lang="en-US" sz="2000" baseline="30000" dirty="0">
                <a:solidFill>
                  <a:srgbClr val="060320"/>
                </a:solidFill>
                <a:latin typeface="Equip Extended Medium" panose="02000603000000020004"/>
              </a:rPr>
              <a:t>th</a:t>
            </a:r>
            <a:r>
              <a:rPr lang="en-US" sz="2000" dirty="0">
                <a:solidFill>
                  <a:srgbClr val="060320"/>
                </a:solidFill>
                <a:latin typeface="Equip Extended Medium" panose="02000603000000020004"/>
              </a:rPr>
              <a:t> </a:t>
            </a:r>
            <a:r>
              <a:rPr lang="en-US" sz="2000" dirty="0">
                <a:solidFill>
                  <a:srgbClr val="060320"/>
                </a:solidFill>
                <a:latin typeface="Equip Extended Medium" panose="02000603000000020004"/>
                <a:sym typeface="+mn-ea"/>
              </a:rPr>
              <a:t>Jun</a:t>
            </a:r>
            <a:r>
              <a:rPr lang="en-US" sz="2000" dirty="0">
                <a:solidFill>
                  <a:srgbClr val="060320"/>
                </a:solidFill>
                <a:latin typeface="Equip Extended Medium" panose="02000603000000020004"/>
              </a:rPr>
              <a:t>)</a:t>
            </a:r>
            <a:endParaRPr lang="en-IN" sz="2000" dirty="0">
              <a:solidFill>
                <a:srgbClr val="060320"/>
              </a:solidFill>
              <a:latin typeface="Equip Extended Medium" panose="02000603000000020004"/>
            </a:endParaRPr>
          </a:p>
        </p:txBody>
      </p:sp>
      <p:sp>
        <p:nvSpPr>
          <p:cNvPr id="24" name="Rectangle: Rounded Corners 23"/>
          <p:cNvSpPr/>
          <p:nvPr/>
        </p:nvSpPr>
        <p:spPr>
          <a:xfrm>
            <a:off x="428625" y="1680845"/>
            <a:ext cx="5895975" cy="4778375"/>
          </a:xfrm>
          <a:prstGeom prst="roundRect">
            <a:avLst/>
          </a:prstGeom>
          <a:solidFill>
            <a:srgbClr val="D1F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4"/>
          <p:cNvSpPr txBox="1"/>
          <p:nvPr/>
        </p:nvSpPr>
        <p:spPr>
          <a:xfrm>
            <a:off x="1120263" y="1952612"/>
            <a:ext cx="5063330" cy="312420"/>
          </a:xfrm>
          <a:prstGeom prst="rect">
            <a:avLst/>
          </a:prstGeom>
          <a:noFill/>
        </p:spPr>
        <p:txBody>
          <a:bodyPr wrap="square" lIns="91440" tIns="45720" rIns="91440" bIns="45720" anchor="t">
            <a:spAutoFit/>
          </a:bodyPr>
          <a:p>
            <a:pPr marL="0" marR="0" lvl="0" indent="0" algn="l" defTabSz="914400" rtl="0" eaLnBrk="1" fontAlgn="auto" latinLnBrk="0" hangingPunct="1">
              <a:lnSpc>
                <a:spcPct val="90000"/>
              </a:lnSpc>
              <a:spcBef>
                <a:spcPts val="1000"/>
              </a:spcBef>
              <a:spcAft>
                <a:spcPts val="0"/>
              </a:spcAft>
              <a:buClr>
                <a:srgbClr val="00DAA9"/>
              </a:buClr>
              <a:buSzTx/>
              <a:buFontTx/>
              <a:buNone/>
              <a:defRPr/>
            </a:pPr>
            <a:r>
              <a:rPr kumimoji="0" lang="en-US" sz="1600" b="0" i="0" u="none" strike="noStrike" kern="1200" cap="none" spc="0" normalizeH="0" baseline="0" noProof="0" dirty="0">
                <a:ln>
                  <a:noFill/>
                </a:ln>
                <a:solidFill>
                  <a:srgbClr val="060320"/>
                </a:solidFill>
                <a:effectLst/>
                <a:uLnTx/>
                <a:uFillTx/>
                <a:latin typeface="Equip Extended Medium" panose="02000603000000020004"/>
                <a:ea typeface="+mn-ea"/>
                <a:cs typeface="+mn-cs"/>
              </a:rPr>
              <a:t>Modules Worked</a:t>
            </a:r>
            <a:endParaRPr kumimoji="0" lang="en-US" sz="1600" b="0" i="0" u="none" strike="noStrike" kern="1200" cap="none" spc="0" normalizeH="0" baseline="0" noProof="0" dirty="0">
              <a:ln>
                <a:noFill/>
              </a:ln>
              <a:solidFill>
                <a:srgbClr val="060320"/>
              </a:solidFill>
              <a:effectLst/>
              <a:uLnTx/>
              <a:uFillTx/>
              <a:latin typeface="Equip Extended Medium" panose="02000603000000020004"/>
              <a:ea typeface="+mn-ea"/>
              <a:cs typeface="+mn-cs"/>
            </a:endParaRPr>
          </a:p>
        </p:txBody>
      </p:sp>
      <p:sp>
        <p:nvSpPr>
          <p:cNvPr id="4" name="TextBox 32"/>
          <p:cNvSpPr txBox="1"/>
          <p:nvPr/>
        </p:nvSpPr>
        <p:spPr>
          <a:xfrm>
            <a:off x="908808" y="2511031"/>
            <a:ext cx="4936082" cy="3317875"/>
          </a:xfrm>
          <a:prstGeom prst="rect">
            <a:avLst/>
          </a:prstGeom>
          <a:noFill/>
        </p:spPr>
        <p:txBody>
          <a:bodyPr wrap="square" lIns="91440" tIns="45720" rIns="91440" bIns="45720" anchor="t">
            <a:spAutoFit/>
          </a:bodyPr>
          <a:p>
            <a:pPr indent="0">
              <a:spcBef>
                <a:spcPts val="1000"/>
              </a:spcBef>
              <a:buClr>
                <a:srgbClr val="00DAA9"/>
              </a:buClr>
              <a:buFont typeface="Arial" panose="020B0604020202020204" pitchFamily="34" charset="0"/>
              <a:buNone/>
              <a:defRPr/>
            </a:pPr>
            <a:r>
              <a:rPr lang="en-US" sz="1400" b="1" dirty="0">
                <a:latin typeface="Equip" panose="02000503030000020004"/>
                <a:sym typeface="+mn-ea"/>
              </a:rPr>
              <a:t>Monthly Audit Points Storage by Main Zones:</a:t>
            </a:r>
            <a:endParaRPr lang="en-US" sz="1400" b="1" dirty="0">
              <a:latin typeface="Equip" panose="02000503030000020004"/>
              <a:sym typeface="+mn-ea"/>
            </a:endParaRPr>
          </a:p>
          <a:p>
            <a:pPr marL="285750" indent="-285750">
              <a:spcBef>
                <a:spcPts val="1000"/>
              </a:spcBef>
              <a:buClr>
                <a:srgbClr val="00DAA9"/>
              </a:buClr>
              <a:buFont typeface="Arial" panose="020B0604020202020204" pitchFamily="34" charset="0"/>
              <a:buChar char="•"/>
              <a:defRPr/>
            </a:pPr>
            <a:r>
              <a:rPr lang="en-US" sz="1400" dirty="0">
                <a:latin typeface="Equip" panose="02000503030000020004"/>
                <a:sym typeface="+mn-ea"/>
              </a:rPr>
              <a:t>Record and store audit points every month, categorized by main zones, to facilitate accurate tracking and reporting.</a:t>
            </a:r>
            <a:endParaRPr lang="en-US" sz="1400" dirty="0">
              <a:latin typeface="Equip" panose="02000503030000020004"/>
              <a:sym typeface="+mn-ea"/>
            </a:endParaRPr>
          </a:p>
          <a:p>
            <a:pPr indent="0">
              <a:spcBef>
                <a:spcPts val="1000"/>
              </a:spcBef>
              <a:buClr>
                <a:srgbClr val="00DAA9"/>
              </a:buClr>
              <a:buFont typeface="Arial" panose="020B0604020202020204" pitchFamily="34" charset="0"/>
              <a:buNone/>
              <a:defRPr/>
            </a:pPr>
            <a:r>
              <a:rPr lang="en-US" sz="1400" b="1" dirty="0">
                <a:latin typeface="Equip" panose="02000503030000020004"/>
                <a:sym typeface="+mn-ea"/>
              </a:rPr>
              <a:t>Zonal-wise Report Alignment and Remarks Removal:</a:t>
            </a:r>
            <a:endParaRPr lang="en-US" sz="1400" b="1" dirty="0">
              <a:latin typeface="Equip" panose="02000503030000020004"/>
              <a:sym typeface="+mn-ea"/>
            </a:endParaRPr>
          </a:p>
          <a:p>
            <a:pPr marL="285750" indent="-285750">
              <a:spcBef>
                <a:spcPts val="1000"/>
              </a:spcBef>
              <a:buClr>
                <a:srgbClr val="00DAA9"/>
              </a:buClr>
              <a:buFont typeface="Arial" panose="020B0604020202020204" pitchFamily="34" charset="0"/>
              <a:buChar char="•"/>
              <a:defRPr/>
            </a:pPr>
            <a:r>
              <a:rPr lang="en-US" sz="1400" dirty="0">
                <a:latin typeface="Equip" panose="02000503030000020004"/>
                <a:sym typeface="+mn-ea"/>
              </a:rPr>
              <a:t>Redesign zonal report alignments for clarity and remove redundant remarks to streamline the reports.</a:t>
            </a:r>
            <a:endParaRPr lang="en-US" sz="1400" dirty="0">
              <a:latin typeface="Equip" panose="02000503030000020004"/>
              <a:sym typeface="+mn-ea"/>
            </a:endParaRPr>
          </a:p>
          <a:p>
            <a:pPr indent="0">
              <a:spcBef>
                <a:spcPts val="1000"/>
              </a:spcBef>
              <a:buClr>
                <a:srgbClr val="00DAA9"/>
              </a:buClr>
              <a:buFont typeface="Arial" panose="020B0604020202020204" pitchFamily="34" charset="0"/>
              <a:buNone/>
              <a:defRPr/>
            </a:pPr>
            <a:r>
              <a:rPr lang="en-US" sz="1400" b="1" dirty="0">
                <a:latin typeface="Equip" panose="02000503030000020004"/>
                <a:sym typeface="+mn-ea"/>
              </a:rPr>
              <a:t>Redesign and Update Landing Page Images, Quotes, and Content:</a:t>
            </a:r>
            <a:endParaRPr lang="en-US" sz="1400" b="1" dirty="0">
              <a:latin typeface="Equip" panose="02000503030000020004"/>
              <a:sym typeface="+mn-ea"/>
            </a:endParaRPr>
          </a:p>
          <a:p>
            <a:pPr marL="285750" indent="-285750">
              <a:spcBef>
                <a:spcPts val="1000"/>
              </a:spcBef>
              <a:buClr>
                <a:srgbClr val="00DAA9"/>
              </a:buClr>
              <a:buFont typeface="Arial" panose="020B0604020202020204" pitchFamily="34" charset="0"/>
              <a:buChar char="•"/>
              <a:defRPr/>
            </a:pPr>
            <a:r>
              <a:rPr lang="en-US" sz="1400" dirty="0">
                <a:latin typeface="Equip" panose="02000503030000020004"/>
                <a:sym typeface="+mn-ea"/>
              </a:rPr>
              <a:t>Update the landing page with new images, quotes, and content to reflect current trends and brand identity.</a:t>
            </a:r>
            <a:endParaRPr lang="en-US" sz="1400" dirty="0">
              <a:latin typeface="Equip" panose="02000503030000020004"/>
              <a:sym typeface="+mn-ea"/>
            </a:endParaRPr>
          </a:p>
        </p:txBody>
      </p:sp>
      <p:sp>
        <p:nvSpPr>
          <p:cNvPr id="10" name="Rectangle: Rounded Corners 23"/>
          <p:cNvSpPr/>
          <p:nvPr/>
        </p:nvSpPr>
        <p:spPr>
          <a:xfrm>
            <a:off x="3231515" y="788670"/>
            <a:ext cx="6108065" cy="737235"/>
          </a:xfrm>
          <a:prstGeom prst="roundRect">
            <a:avLst/>
          </a:prstGeom>
          <a:solidFill>
            <a:srgbClr val="D1F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dirty="0"/>
          </a:p>
        </p:txBody>
      </p:sp>
      <p:sp>
        <p:nvSpPr>
          <p:cNvPr id="12" name="Text Box 11"/>
          <p:cNvSpPr txBox="1"/>
          <p:nvPr/>
        </p:nvSpPr>
        <p:spPr>
          <a:xfrm>
            <a:off x="4390390" y="890905"/>
            <a:ext cx="3743960" cy="368300"/>
          </a:xfrm>
          <a:prstGeom prst="rect">
            <a:avLst/>
          </a:prstGeom>
          <a:noFill/>
        </p:spPr>
        <p:txBody>
          <a:bodyPr wrap="square" rtlCol="0">
            <a:spAutoFit/>
          </a:bodyPr>
          <a:p>
            <a:pPr algn="l"/>
            <a:r>
              <a:rPr lang="en-US" noProof="0" dirty="0">
                <a:ln>
                  <a:noFill/>
                </a:ln>
                <a:solidFill>
                  <a:srgbClr val="060320"/>
                </a:solidFill>
                <a:effectLst/>
                <a:uLnTx/>
                <a:uFillTx/>
                <a:latin typeface="Equip Extended Medium" panose="02000603000000020004"/>
                <a:sym typeface="+mn-ea"/>
              </a:rPr>
              <a:t>Key highlights and focus areas</a:t>
            </a:r>
            <a:endParaRPr lang="en-US"/>
          </a:p>
        </p:txBody>
      </p:sp>
      <p:sp>
        <p:nvSpPr>
          <p:cNvPr id="14" name="Rectangle: Rounded Corners 23"/>
          <p:cNvSpPr/>
          <p:nvPr/>
        </p:nvSpPr>
        <p:spPr>
          <a:xfrm>
            <a:off x="6574790" y="1680845"/>
            <a:ext cx="5490210" cy="4778375"/>
          </a:xfrm>
          <a:prstGeom prst="roundRect">
            <a:avLst/>
          </a:prstGeom>
          <a:solidFill>
            <a:srgbClr val="D1F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dirty="0"/>
          </a:p>
        </p:txBody>
      </p:sp>
      <p:sp>
        <p:nvSpPr>
          <p:cNvPr id="15" name="TextBox 24"/>
          <p:cNvSpPr txBox="1"/>
          <p:nvPr/>
        </p:nvSpPr>
        <p:spPr>
          <a:xfrm>
            <a:off x="7013575" y="1952625"/>
            <a:ext cx="4342765" cy="312420"/>
          </a:xfrm>
          <a:prstGeom prst="rect">
            <a:avLst/>
          </a:prstGeom>
          <a:noFill/>
        </p:spPr>
        <p:txBody>
          <a:bodyPr wrap="square" lIns="91440" tIns="45720" rIns="91440" bIns="45720" anchor="t">
            <a:spAutoFit/>
          </a:bodyPr>
          <a:p>
            <a:pPr marL="0" marR="0" lvl="0" indent="0" algn="l" defTabSz="914400" rtl="0" eaLnBrk="1" fontAlgn="auto" latinLnBrk="0" hangingPunct="1">
              <a:lnSpc>
                <a:spcPct val="90000"/>
              </a:lnSpc>
              <a:spcBef>
                <a:spcPts val="1000"/>
              </a:spcBef>
              <a:spcAft>
                <a:spcPts val="0"/>
              </a:spcAft>
              <a:buClr>
                <a:srgbClr val="00DAA9"/>
              </a:buClr>
              <a:buSzTx/>
              <a:buFontTx/>
              <a:buNone/>
              <a:defRPr/>
            </a:pPr>
            <a:r>
              <a:rPr lang="en-US" sz="1600" noProof="0" dirty="0">
                <a:ln>
                  <a:noFill/>
                </a:ln>
                <a:solidFill>
                  <a:srgbClr val="060320"/>
                </a:solidFill>
                <a:effectLst/>
                <a:uLnTx/>
                <a:uFillTx/>
                <a:latin typeface="Equip Extended Medium" panose="02000603000000020004"/>
                <a:sym typeface="+mn-ea"/>
              </a:rPr>
              <a:t>Modules Worked</a:t>
            </a:r>
            <a:endParaRPr kumimoji="0" lang="en-US" sz="1600" b="0" i="0" u="none" strike="noStrike" kern="1200" cap="none" spc="0" normalizeH="0" baseline="0" noProof="0" dirty="0">
              <a:ln>
                <a:noFill/>
              </a:ln>
              <a:solidFill>
                <a:srgbClr val="060320"/>
              </a:solidFill>
              <a:effectLst/>
              <a:uLnTx/>
              <a:uFillTx/>
              <a:latin typeface="Equip Extended Medium" panose="02000603000000020004"/>
              <a:ea typeface="+mn-ea"/>
              <a:cs typeface="+mn-cs"/>
            </a:endParaRPr>
          </a:p>
        </p:txBody>
      </p:sp>
      <p:sp>
        <p:nvSpPr>
          <p:cNvPr id="17" name="TextBox 32"/>
          <p:cNvSpPr txBox="1"/>
          <p:nvPr/>
        </p:nvSpPr>
        <p:spPr>
          <a:xfrm>
            <a:off x="6787638" y="2349741"/>
            <a:ext cx="4936082" cy="4004945"/>
          </a:xfrm>
          <a:prstGeom prst="rect">
            <a:avLst/>
          </a:prstGeom>
          <a:noFill/>
        </p:spPr>
        <p:txBody>
          <a:bodyPr wrap="square" lIns="91440" tIns="45720" rIns="91440" bIns="45720" anchor="t">
            <a:spAutoFit/>
          </a:bodyPr>
          <a:p>
            <a:pPr indent="0">
              <a:spcBef>
                <a:spcPts val="1000"/>
              </a:spcBef>
              <a:buClr>
                <a:srgbClr val="00DAA9"/>
              </a:buClr>
              <a:buFont typeface="Arial" panose="020B0604020202020204" pitchFamily="34" charset="0"/>
              <a:buNone/>
              <a:defRPr/>
            </a:pPr>
            <a:r>
              <a:rPr lang="en-US" sz="1400" b="1" dirty="0">
                <a:latin typeface="Equip" panose="02000503030000020004"/>
                <a:sym typeface="+mn-ea"/>
              </a:rPr>
              <a:t>Admin Dashboard Enhancements:</a:t>
            </a:r>
            <a:endParaRPr lang="en-US" sz="1400" b="1" dirty="0">
              <a:latin typeface="Equip" panose="02000503030000020004"/>
              <a:sym typeface="+mn-ea"/>
            </a:endParaRPr>
          </a:p>
          <a:p>
            <a:pPr marL="228600" indent="-228600">
              <a:spcBef>
                <a:spcPts val="1000"/>
              </a:spcBef>
              <a:buClr>
                <a:srgbClr val="00DAA9"/>
              </a:buClr>
              <a:buFont typeface="Arial" panose="020B0604020202020204" pitchFamily="34" charset="0"/>
              <a:buChar char="•"/>
              <a:defRPr/>
            </a:pPr>
            <a:r>
              <a:rPr lang="en-US" sz="1400" dirty="0">
                <a:latin typeface="Equip" panose="02000503030000020004"/>
                <a:sym typeface="+mn-ea"/>
              </a:rPr>
              <a:t>Display the overall ISCM score and percentage on the admin dashboard for a comprehensive performance overview.</a:t>
            </a:r>
            <a:endParaRPr lang="en-US" sz="1400" dirty="0">
              <a:latin typeface="Equip" panose="02000503030000020004"/>
              <a:sym typeface="+mn-ea"/>
            </a:endParaRPr>
          </a:p>
          <a:p>
            <a:pPr indent="0">
              <a:spcBef>
                <a:spcPts val="1000"/>
              </a:spcBef>
              <a:buClr>
                <a:srgbClr val="00DAA9"/>
              </a:buClr>
              <a:buFont typeface="Arial" panose="020B0604020202020204" pitchFamily="34" charset="0"/>
              <a:buNone/>
              <a:defRPr/>
            </a:pPr>
            <a:r>
              <a:rPr lang="en-US" sz="1400" b="1" dirty="0">
                <a:latin typeface="Equip" panose="02000503030000020004"/>
                <a:sym typeface="+mn-ea"/>
              </a:rPr>
              <a:t>Completion of ISCM Calculations for the Current Month:</a:t>
            </a:r>
            <a:endParaRPr lang="en-US" sz="1400" b="1" dirty="0">
              <a:latin typeface="Equip" panose="02000503030000020004"/>
              <a:sym typeface="+mn-ea"/>
            </a:endParaRPr>
          </a:p>
          <a:p>
            <a:pPr marL="228600" indent="-228600">
              <a:spcBef>
                <a:spcPts val="1000"/>
              </a:spcBef>
              <a:buClr>
                <a:srgbClr val="00DAA9"/>
              </a:buClr>
              <a:buFont typeface="Arial" panose="020B0604020202020204" pitchFamily="34" charset="0"/>
              <a:buChar char="•"/>
              <a:defRPr/>
            </a:pPr>
            <a:r>
              <a:rPr lang="en-US" sz="1400" dirty="0">
                <a:latin typeface="Equip" panose="02000503030000020004"/>
                <a:sym typeface="+mn-ea"/>
              </a:rPr>
              <a:t>Finalize and update all ISCM calculations and reports for the current month to ensure timely accuracy.</a:t>
            </a:r>
            <a:endParaRPr lang="en-US" sz="1400" dirty="0">
              <a:latin typeface="Equip" panose="02000503030000020004"/>
              <a:sym typeface="+mn-ea"/>
            </a:endParaRPr>
          </a:p>
          <a:p>
            <a:pPr indent="0">
              <a:spcBef>
                <a:spcPts val="1000"/>
              </a:spcBef>
              <a:buClr>
                <a:srgbClr val="00DAA9"/>
              </a:buClr>
              <a:buFont typeface="Arial" panose="020B0604020202020204" pitchFamily="34" charset="0"/>
              <a:buNone/>
              <a:defRPr/>
            </a:pPr>
            <a:r>
              <a:rPr lang="en-US" sz="1400" b="1" dirty="0">
                <a:latin typeface="Equip" panose="02000503030000020004"/>
                <a:sym typeface="+mn-ea"/>
              </a:rPr>
              <a:t>Initiate Addressing Vulnerability Issues:</a:t>
            </a:r>
            <a:endParaRPr lang="en-US" sz="1400" b="1" dirty="0">
              <a:latin typeface="Equip" panose="02000503030000020004"/>
              <a:sym typeface="+mn-ea"/>
            </a:endParaRPr>
          </a:p>
          <a:p>
            <a:pPr marL="228600" indent="-228600">
              <a:spcBef>
                <a:spcPts val="1000"/>
              </a:spcBef>
              <a:buClr>
                <a:srgbClr val="00DAA9"/>
              </a:buClr>
              <a:buFont typeface="Arial" panose="020B0604020202020204" pitchFamily="34" charset="0"/>
              <a:buChar char="•"/>
              <a:defRPr/>
            </a:pPr>
            <a:r>
              <a:rPr lang="en-US" sz="1400" dirty="0">
                <a:latin typeface="Equip" panose="02000503030000020004"/>
                <a:sym typeface="+mn-ea"/>
              </a:rPr>
              <a:t>Start identifying and mitigating system vulnerability issues to enhance security and reduce risks.</a:t>
            </a:r>
            <a:endParaRPr lang="en-US" sz="1400" dirty="0">
              <a:latin typeface="Equip" panose="02000503030000020004"/>
              <a:sym typeface="+mn-ea"/>
            </a:endParaRPr>
          </a:p>
          <a:p>
            <a:pPr indent="0">
              <a:spcBef>
                <a:spcPts val="1000"/>
              </a:spcBef>
              <a:buClr>
                <a:srgbClr val="00DAA9"/>
              </a:buClr>
              <a:buFont typeface="Arial" panose="020B0604020202020204" pitchFamily="34" charset="0"/>
              <a:buNone/>
              <a:defRPr/>
            </a:pPr>
            <a:r>
              <a:rPr lang="en-US" sz="1400" b="1" dirty="0">
                <a:latin typeface="Equip" panose="02000503030000020004"/>
                <a:sym typeface="+mn-ea"/>
              </a:rPr>
              <a:t>Refine Exported Reports (PDF, CSV, Excel):</a:t>
            </a:r>
            <a:endParaRPr lang="en-US" sz="1400" b="1" dirty="0">
              <a:latin typeface="Equip" panose="02000503030000020004"/>
              <a:sym typeface="+mn-ea"/>
            </a:endParaRPr>
          </a:p>
          <a:p>
            <a:pPr marL="228600" indent="-228600">
              <a:spcBef>
                <a:spcPts val="1000"/>
              </a:spcBef>
              <a:buClr>
                <a:srgbClr val="00DAA9"/>
              </a:buClr>
              <a:buFont typeface="Arial" panose="020B0604020202020204" pitchFamily="34" charset="0"/>
              <a:buChar char="•"/>
              <a:defRPr/>
            </a:pPr>
            <a:r>
              <a:rPr lang="en-US" sz="1400" dirty="0">
                <a:latin typeface="Equip" panose="02000503030000020004"/>
                <a:sym typeface="+mn-ea"/>
              </a:rPr>
              <a:t>Remove unwanted content from exported reports in PDF, CSV, and Excel formats to ensure they are clean and relevant.</a:t>
            </a:r>
            <a:endParaRPr lang="en-US" sz="1400" dirty="0">
              <a:latin typeface="Equip" panose="02000503030000020004"/>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p:cNvSpPr/>
          <p:nvPr/>
        </p:nvSpPr>
        <p:spPr>
          <a:xfrm>
            <a:off x="6246989" y="902128"/>
            <a:ext cx="5691119" cy="1124332"/>
          </a:xfrm>
          <a:prstGeom prst="roundRect">
            <a:avLst/>
          </a:prstGeom>
          <a:solidFill>
            <a:srgbClr val="D1F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p:cNvSpPr txBox="1"/>
          <p:nvPr/>
        </p:nvSpPr>
        <p:spPr>
          <a:xfrm>
            <a:off x="6445394" y="1010293"/>
            <a:ext cx="5063330" cy="31624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0000"/>
              </a:lnSpc>
              <a:spcBef>
                <a:spcPts val="1000"/>
              </a:spcBef>
              <a:spcAft>
                <a:spcPts val="0"/>
              </a:spcAft>
              <a:buClr>
                <a:srgbClr val="00DAA9"/>
              </a:buClr>
              <a:buSzTx/>
              <a:buFontTx/>
              <a:buNone/>
              <a:defRPr/>
            </a:pPr>
            <a:r>
              <a:rPr kumimoji="0" lang="en-US" sz="1600" b="0" i="0" u="none" strike="noStrike" kern="1200" cap="none" spc="0" normalizeH="0" baseline="0" noProof="0" dirty="0">
                <a:ln>
                  <a:noFill/>
                </a:ln>
                <a:solidFill>
                  <a:srgbClr val="060320"/>
                </a:solidFill>
                <a:effectLst/>
                <a:uLnTx/>
                <a:uFillTx/>
                <a:latin typeface="Equip Extended Medium" panose="02000603000000020004"/>
                <a:ea typeface="+mn-ea"/>
                <a:cs typeface="+mn-cs"/>
              </a:rPr>
              <a:t>RAG Status</a:t>
            </a:r>
            <a:endParaRPr kumimoji="0" lang="en-IN" sz="1400" b="0" i="0" u="none" strike="noStrike" kern="1200" cap="none" spc="0" normalizeH="0" baseline="0" noProof="0" dirty="0">
              <a:ln>
                <a:noFill/>
              </a:ln>
              <a:solidFill>
                <a:srgbClr val="060320"/>
              </a:solidFill>
              <a:effectLst/>
              <a:uLnTx/>
              <a:uFillTx/>
              <a:latin typeface="Segoe UI" panose="020B0502040204020203" pitchFamily="34" charset="0"/>
              <a:ea typeface="+mn-ea"/>
              <a:cs typeface="+mn-cs"/>
            </a:endParaRPr>
          </a:p>
        </p:txBody>
      </p:sp>
      <p:sp>
        <p:nvSpPr>
          <p:cNvPr id="31" name="Rectangle: Rounded Corners 30"/>
          <p:cNvSpPr/>
          <p:nvPr/>
        </p:nvSpPr>
        <p:spPr>
          <a:xfrm>
            <a:off x="6247765" y="2073275"/>
            <a:ext cx="5690235" cy="2628265"/>
          </a:xfrm>
          <a:prstGeom prst="roundRect">
            <a:avLst/>
          </a:prstGeom>
          <a:solidFill>
            <a:srgbClr val="D1F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p:cNvSpPr/>
          <p:nvPr/>
        </p:nvSpPr>
        <p:spPr>
          <a:xfrm>
            <a:off x="6697723" y="1406206"/>
            <a:ext cx="1137982" cy="316240"/>
          </a:xfrm>
          <a:prstGeom prst="roundRect">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Schedule</a:t>
            </a:r>
            <a:endParaRPr lang="en-IN" sz="1600" dirty="0">
              <a:solidFill>
                <a:schemeClr val="tx1"/>
              </a:solidFill>
            </a:endParaRPr>
          </a:p>
        </p:txBody>
      </p:sp>
      <p:sp>
        <p:nvSpPr>
          <p:cNvPr id="39" name="Rectangle: Rounded Corners 38"/>
          <p:cNvSpPr/>
          <p:nvPr/>
        </p:nvSpPr>
        <p:spPr>
          <a:xfrm>
            <a:off x="8030540" y="1406206"/>
            <a:ext cx="1137982" cy="316240"/>
          </a:xfrm>
          <a:prstGeom prst="roundRect">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Scope</a:t>
            </a:r>
            <a:endParaRPr lang="en-IN" sz="1600" dirty="0">
              <a:solidFill>
                <a:schemeClr val="tx1"/>
              </a:solidFill>
            </a:endParaRPr>
          </a:p>
        </p:txBody>
      </p:sp>
      <p:sp>
        <p:nvSpPr>
          <p:cNvPr id="40" name="Rectangle: Rounded Corners 39"/>
          <p:cNvSpPr/>
          <p:nvPr/>
        </p:nvSpPr>
        <p:spPr>
          <a:xfrm>
            <a:off x="9363357" y="1406206"/>
            <a:ext cx="1137982" cy="316240"/>
          </a:xfrm>
          <a:prstGeom prst="roundRect">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Quality</a:t>
            </a:r>
            <a:endParaRPr lang="en-IN" sz="1600" dirty="0">
              <a:solidFill>
                <a:schemeClr val="tx1"/>
              </a:solidFill>
            </a:endParaRPr>
          </a:p>
        </p:txBody>
      </p:sp>
      <p:sp>
        <p:nvSpPr>
          <p:cNvPr id="41" name="Rectangle: Rounded Corners 40"/>
          <p:cNvSpPr/>
          <p:nvPr/>
        </p:nvSpPr>
        <p:spPr>
          <a:xfrm>
            <a:off x="10696175" y="1392149"/>
            <a:ext cx="1137982" cy="316240"/>
          </a:xfrm>
          <a:prstGeom prst="roundRect">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Team</a:t>
            </a:r>
            <a:endParaRPr lang="en-IN" sz="1600" dirty="0">
              <a:solidFill>
                <a:schemeClr val="tx1"/>
              </a:solidFill>
            </a:endParaRPr>
          </a:p>
        </p:txBody>
      </p:sp>
      <p:sp>
        <p:nvSpPr>
          <p:cNvPr id="45" name="TextBox 44"/>
          <p:cNvSpPr txBox="1"/>
          <p:nvPr/>
        </p:nvSpPr>
        <p:spPr>
          <a:xfrm>
            <a:off x="598050" y="265663"/>
            <a:ext cx="8306799" cy="36830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0000"/>
              </a:lnSpc>
              <a:spcBef>
                <a:spcPts val="1000"/>
              </a:spcBef>
              <a:spcAft>
                <a:spcPts val="0"/>
              </a:spcAft>
              <a:buClr>
                <a:srgbClr val="00DAA9"/>
              </a:buClr>
              <a:buSzTx/>
              <a:buFontTx/>
              <a:buNone/>
              <a:defRPr/>
            </a:pPr>
            <a:r>
              <a:rPr lang="en-US" sz="2000" dirty="0">
                <a:solidFill>
                  <a:srgbClr val="060320"/>
                </a:solidFill>
                <a:latin typeface="Equip Extended Medium" panose="02000603000000020004"/>
              </a:rPr>
              <a:t>Weekly Status Report for the week </a:t>
            </a:r>
            <a:r>
              <a:rPr lang="en-US" sz="2000" dirty="0">
                <a:solidFill>
                  <a:srgbClr val="060320"/>
                </a:solidFill>
                <a:latin typeface="Equip Extended Medium" panose="02000603000000020004"/>
                <a:sym typeface="+mn-ea"/>
              </a:rPr>
              <a:t>(</a:t>
            </a:r>
            <a:r>
              <a:rPr lang="en-US" sz="2000" dirty="0">
                <a:solidFill>
                  <a:srgbClr val="060320"/>
                </a:solidFill>
                <a:latin typeface="Equip Extended Medium" panose="02000603000000020004"/>
                <a:sym typeface="+mn-ea"/>
              </a:rPr>
              <a:t>3</a:t>
            </a:r>
            <a:r>
              <a:rPr lang="en-US" sz="2000" baseline="30000" dirty="0">
                <a:solidFill>
                  <a:srgbClr val="060320"/>
                </a:solidFill>
                <a:latin typeface="Equip Extended Medium" panose="02000603000000020004"/>
                <a:sym typeface="+mn-ea"/>
              </a:rPr>
              <a:t>rd</a:t>
            </a:r>
            <a:r>
              <a:rPr lang="en-US" sz="2000" dirty="0">
                <a:solidFill>
                  <a:srgbClr val="060320"/>
                </a:solidFill>
                <a:latin typeface="Equip Extended Medium" panose="02000603000000020004"/>
                <a:sym typeface="+mn-ea"/>
              </a:rPr>
              <a:t> Jun– 7</a:t>
            </a:r>
            <a:r>
              <a:rPr lang="en-US" sz="2000" baseline="30000" dirty="0">
                <a:solidFill>
                  <a:srgbClr val="060320"/>
                </a:solidFill>
                <a:latin typeface="Equip Extended Medium" panose="02000603000000020004"/>
                <a:sym typeface="+mn-ea"/>
              </a:rPr>
              <a:t>th</a:t>
            </a:r>
            <a:r>
              <a:rPr lang="en-US" sz="2000" dirty="0">
                <a:solidFill>
                  <a:srgbClr val="060320"/>
                </a:solidFill>
                <a:latin typeface="Equip Extended Medium" panose="02000603000000020004"/>
                <a:sym typeface="+mn-ea"/>
              </a:rPr>
              <a:t> Jun)</a:t>
            </a:r>
            <a:endParaRPr lang="en-IN" sz="2000" dirty="0">
              <a:solidFill>
                <a:srgbClr val="060320"/>
              </a:solidFill>
              <a:latin typeface="Equip Extended Medium" panose="02000603000000020004"/>
            </a:endParaRPr>
          </a:p>
        </p:txBody>
      </p:sp>
      <p:sp>
        <p:nvSpPr>
          <p:cNvPr id="24" name="Rectangle: Rounded Corners 23"/>
          <p:cNvSpPr/>
          <p:nvPr/>
        </p:nvSpPr>
        <p:spPr>
          <a:xfrm>
            <a:off x="372110" y="1607820"/>
            <a:ext cx="5553710" cy="4507230"/>
          </a:xfrm>
          <a:prstGeom prst="roundRect">
            <a:avLst/>
          </a:prstGeom>
          <a:solidFill>
            <a:srgbClr val="D1F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p:cNvSpPr txBox="1"/>
          <p:nvPr/>
        </p:nvSpPr>
        <p:spPr>
          <a:xfrm>
            <a:off x="731643" y="1722742"/>
            <a:ext cx="5063330" cy="66167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0000"/>
              </a:lnSpc>
              <a:spcBef>
                <a:spcPts val="1000"/>
              </a:spcBef>
              <a:spcAft>
                <a:spcPts val="0"/>
              </a:spcAft>
              <a:buClr>
                <a:srgbClr val="00DAA9"/>
              </a:buClr>
              <a:buSzTx/>
              <a:buFontTx/>
              <a:buNone/>
              <a:defRPr/>
            </a:pPr>
            <a:endParaRPr kumimoji="0" lang="en-US" sz="1600" b="0" i="0" u="none" strike="noStrike" kern="1200" cap="none" spc="0" normalizeH="0" baseline="0" noProof="0" dirty="0">
              <a:ln>
                <a:noFill/>
              </a:ln>
              <a:solidFill>
                <a:srgbClr val="060320"/>
              </a:solidFill>
              <a:effectLst/>
              <a:uLnTx/>
              <a:uFillTx/>
              <a:latin typeface="Equip Extended Medium" panose="02000603000000020004"/>
              <a:ea typeface="+mn-ea"/>
              <a:cs typeface="+mn-cs"/>
            </a:endParaRPr>
          </a:p>
          <a:p>
            <a:pPr marL="0" marR="0" lvl="0" indent="0" algn="l" defTabSz="914400" rtl="0" eaLnBrk="1" fontAlgn="auto" latinLnBrk="0" hangingPunct="1">
              <a:lnSpc>
                <a:spcPct val="90000"/>
              </a:lnSpc>
              <a:spcBef>
                <a:spcPts val="1000"/>
              </a:spcBef>
              <a:spcAft>
                <a:spcPts val="0"/>
              </a:spcAft>
              <a:buClr>
                <a:srgbClr val="00DAA9"/>
              </a:buClr>
              <a:buSzTx/>
              <a:buFontTx/>
              <a:buNone/>
              <a:defRPr/>
            </a:pPr>
            <a:r>
              <a:rPr kumimoji="0" lang="en-US" sz="1600" b="0" i="0" u="none" strike="noStrike" kern="1200" cap="none" spc="0" normalizeH="0" baseline="0" noProof="0" dirty="0">
                <a:ln>
                  <a:noFill/>
                </a:ln>
                <a:solidFill>
                  <a:srgbClr val="060320"/>
                </a:solidFill>
                <a:effectLst/>
                <a:uLnTx/>
                <a:uFillTx/>
                <a:latin typeface="Equip Extended Medium" panose="02000603000000020004"/>
                <a:ea typeface="+mn-ea"/>
                <a:cs typeface="+mn-cs"/>
              </a:rPr>
              <a:t>Work Completed / In Progress</a:t>
            </a:r>
            <a:endParaRPr kumimoji="0" lang="en-IN" sz="1400" b="0" i="0" u="none" strike="noStrike" kern="1200" cap="none" spc="0" normalizeH="0" baseline="0" noProof="0" dirty="0">
              <a:ln>
                <a:noFill/>
              </a:ln>
              <a:solidFill>
                <a:srgbClr val="060320"/>
              </a:solidFill>
              <a:effectLst/>
              <a:uLnTx/>
              <a:uFillTx/>
              <a:latin typeface="Segoe UI" panose="020B0502040204020203" pitchFamily="34" charset="0"/>
              <a:ea typeface="+mn-ea"/>
              <a:cs typeface="+mn-cs"/>
            </a:endParaRPr>
          </a:p>
        </p:txBody>
      </p:sp>
      <p:sp>
        <p:nvSpPr>
          <p:cNvPr id="26" name="Rectangle: Rounded Corners 25"/>
          <p:cNvSpPr/>
          <p:nvPr/>
        </p:nvSpPr>
        <p:spPr>
          <a:xfrm>
            <a:off x="6311265" y="4761865"/>
            <a:ext cx="5626735" cy="1760855"/>
          </a:xfrm>
          <a:prstGeom prst="roundRect">
            <a:avLst/>
          </a:prstGeom>
          <a:solidFill>
            <a:srgbClr val="D1F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p:cNvSpPr txBox="1"/>
          <p:nvPr/>
        </p:nvSpPr>
        <p:spPr>
          <a:xfrm>
            <a:off x="6573029" y="5052047"/>
            <a:ext cx="5063330" cy="31624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0000"/>
              </a:lnSpc>
              <a:spcBef>
                <a:spcPts val="1000"/>
              </a:spcBef>
              <a:spcAft>
                <a:spcPts val="0"/>
              </a:spcAft>
              <a:buClr>
                <a:srgbClr val="00DAA9"/>
              </a:buClr>
              <a:buSzTx/>
              <a:buFontTx/>
              <a:buNone/>
              <a:defRPr/>
            </a:pPr>
            <a:r>
              <a:rPr kumimoji="0" lang="en-US" sz="1600" b="0" i="0" u="none" strike="noStrike" kern="1200" cap="none" spc="0" normalizeH="0" baseline="0" noProof="0" dirty="0">
                <a:ln>
                  <a:noFill/>
                </a:ln>
                <a:solidFill>
                  <a:srgbClr val="060320"/>
                </a:solidFill>
                <a:effectLst/>
                <a:uLnTx/>
                <a:uFillTx/>
                <a:latin typeface="Equip Extended Medium" panose="02000603000000020004"/>
                <a:ea typeface="+mn-ea"/>
                <a:cs typeface="+mn-cs"/>
              </a:rPr>
              <a:t>Planned for next week</a:t>
            </a:r>
            <a:endParaRPr kumimoji="0" lang="en-IN" sz="1400" b="0" i="0" u="none" strike="noStrike" kern="1200" cap="none" spc="0" normalizeH="0" baseline="0" noProof="0" dirty="0">
              <a:ln>
                <a:noFill/>
              </a:ln>
              <a:solidFill>
                <a:srgbClr val="060320"/>
              </a:solidFill>
              <a:effectLst/>
              <a:uLnTx/>
              <a:uFillTx/>
              <a:latin typeface="Segoe UI" panose="020B0502040204020203" pitchFamily="34" charset="0"/>
              <a:ea typeface="+mn-ea"/>
              <a:cs typeface="+mn-cs"/>
            </a:endParaRPr>
          </a:p>
        </p:txBody>
      </p:sp>
      <p:sp>
        <p:nvSpPr>
          <p:cNvPr id="30" name="TextBox 29"/>
          <p:cNvSpPr txBox="1"/>
          <p:nvPr/>
        </p:nvSpPr>
        <p:spPr>
          <a:xfrm>
            <a:off x="6572885" y="5253355"/>
            <a:ext cx="4935855" cy="1154430"/>
          </a:xfrm>
          <a:prstGeom prst="rect">
            <a:avLst/>
          </a:prstGeom>
          <a:noFill/>
        </p:spPr>
        <p:txBody>
          <a:bodyPr wrap="square" lIns="91440" tIns="45720" rIns="91440" bIns="45720" anchor="t">
            <a:noAutofit/>
          </a:bodyPr>
          <a:lstStyle/>
          <a:p>
            <a:pPr indent="0">
              <a:spcBef>
                <a:spcPts val="1000"/>
              </a:spcBef>
              <a:buClr>
                <a:srgbClr val="00DAA9"/>
              </a:buClr>
              <a:buFont typeface="Arial" panose="020B0604020202020204" pitchFamily="34" charset="0"/>
              <a:buNone/>
              <a:defRPr/>
            </a:pPr>
            <a:endParaRPr lang="en-US" sz="1200" dirty="0">
              <a:latin typeface="Equip" panose="02000503030000020004"/>
            </a:endParaRPr>
          </a:p>
          <a:p>
            <a:pPr marL="228600" indent="-228600">
              <a:spcBef>
                <a:spcPts val="1000"/>
              </a:spcBef>
              <a:buClr>
                <a:srgbClr val="00DAA9"/>
              </a:buClr>
              <a:buFont typeface="Arial" panose="020B0604020202020204" pitchFamily="34" charset="0"/>
              <a:buChar char="•"/>
              <a:defRPr/>
            </a:pPr>
            <a:r>
              <a:rPr lang="en-US" sz="1200" dirty="0">
                <a:latin typeface="Equip" panose="02000503030000020004"/>
              </a:rPr>
              <a:t>Security issue bugs will be resolved </a:t>
            </a:r>
            <a:endParaRPr lang="en-US" sz="1200" dirty="0">
              <a:latin typeface="Equip" panose="02000503030000020004"/>
            </a:endParaRPr>
          </a:p>
          <a:p>
            <a:pPr marL="228600" indent="-228600">
              <a:spcBef>
                <a:spcPts val="1000"/>
              </a:spcBef>
              <a:buClr>
                <a:srgbClr val="00DAA9"/>
              </a:buClr>
              <a:buFont typeface="Arial" panose="020B0604020202020204" pitchFamily="34" charset="0"/>
              <a:buChar char="•"/>
              <a:defRPr/>
            </a:pPr>
            <a:r>
              <a:rPr lang="en-US" sz="1200" dirty="0">
                <a:latin typeface="Equip" panose="02000503030000020004"/>
              </a:rPr>
              <a:t>Save as Draft for audit register page will be completed</a:t>
            </a:r>
            <a:endParaRPr lang="en-US" sz="1200" dirty="0">
              <a:latin typeface="Equip" panose="02000503030000020004"/>
            </a:endParaRPr>
          </a:p>
          <a:p>
            <a:pPr indent="0">
              <a:spcBef>
                <a:spcPts val="1000"/>
              </a:spcBef>
              <a:buClr>
                <a:srgbClr val="00DAA9"/>
              </a:buClr>
              <a:buFont typeface="Arial" panose="020B0604020202020204" pitchFamily="34" charset="0"/>
              <a:buNone/>
              <a:defRPr/>
            </a:pPr>
            <a:endParaRPr lang="en-US" sz="1200" dirty="0">
              <a:latin typeface="Equip" panose="02000503030000020004"/>
            </a:endParaRPr>
          </a:p>
        </p:txBody>
      </p:sp>
      <p:sp>
        <p:nvSpPr>
          <p:cNvPr id="33" name="TextBox 32"/>
          <p:cNvSpPr txBox="1"/>
          <p:nvPr/>
        </p:nvSpPr>
        <p:spPr>
          <a:xfrm>
            <a:off x="598170" y="2785110"/>
            <a:ext cx="5062855" cy="2338070"/>
          </a:xfrm>
          <a:prstGeom prst="rect">
            <a:avLst/>
          </a:prstGeom>
          <a:noFill/>
        </p:spPr>
        <p:txBody>
          <a:bodyPr wrap="square" lIns="91440" tIns="45720" rIns="91440" bIns="45720" anchor="t">
            <a:spAutoFit/>
          </a:bodyPr>
          <a:lstStyle/>
          <a:p>
            <a:pPr marL="228600" indent="-228600">
              <a:spcBef>
                <a:spcPts val="1000"/>
              </a:spcBef>
              <a:buClr>
                <a:srgbClr val="00DAA9"/>
              </a:buClr>
              <a:buFont typeface="Arial" panose="020B0604020202020204" pitchFamily="34" charset="0"/>
              <a:buChar char="•"/>
              <a:defRPr/>
            </a:pPr>
            <a:r>
              <a:rPr lang="en-US" sz="1200" dirty="0">
                <a:latin typeface="Equip" panose="02000503030000020004"/>
                <a:sym typeface="+mn-ea"/>
              </a:rPr>
              <a:t>Landing Page image work  - </a:t>
            </a:r>
            <a:r>
              <a:rPr lang="en-US" sz="1200" b="1" dirty="0">
                <a:solidFill>
                  <a:srgbClr val="00B050"/>
                </a:solidFill>
                <a:latin typeface="Equip" panose="02000503030000020004"/>
                <a:sym typeface="+mn-ea"/>
              </a:rPr>
              <a:t>Completed</a:t>
            </a:r>
            <a:endParaRPr lang="en-US" sz="1200" b="1" dirty="0">
              <a:solidFill>
                <a:srgbClr val="00B050"/>
              </a:solidFill>
              <a:latin typeface="Equip" panose="02000503030000020004"/>
              <a:sym typeface="+mn-ea"/>
            </a:endParaRPr>
          </a:p>
          <a:p>
            <a:pPr marL="228600" indent="-228600">
              <a:spcBef>
                <a:spcPts val="1000"/>
              </a:spcBef>
              <a:buClr>
                <a:srgbClr val="00DAA9"/>
              </a:buClr>
              <a:buFont typeface="Arial" panose="020B0604020202020204" pitchFamily="34" charset="0"/>
              <a:buChar char="•"/>
              <a:defRPr/>
            </a:pPr>
            <a:r>
              <a:rPr lang="en-US" sz="1200" dirty="0">
                <a:latin typeface="Equip" panose="02000503030000020004"/>
                <a:sym typeface="+mn-ea"/>
              </a:rPr>
              <a:t>PDF/EXCEL/CSV - unwanted contenets are removed-  </a:t>
            </a:r>
            <a:r>
              <a:rPr lang="en-US" sz="1200" b="1" dirty="0">
                <a:solidFill>
                  <a:srgbClr val="00B050"/>
                </a:solidFill>
                <a:latin typeface="Equip" panose="02000503030000020004"/>
                <a:sym typeface="+mn-ea"/>
              </a:rPr>
              <a:t>Completed</a:t>
            </a:r>
            <a:endParaRPr lang="en-US" sz="1200" b="1" dirty="0">
              <a:solidFill>
                <a:srgbClr val="00B050"/>
              </a:solidFill>
              <a:latin typeface="Equip" panose="02000503030000020004"/>
              <a:sym typeface="+mn-ea"/>
            </a:endParaRPr>
          </a:p>
          <a:p>
            <a:pPr marL="228600" indent="-228600">
              <a:spcBef>
                <a:spcPts val="1000"/>
              </a:spcBef>
              <a:buClr>
                <a:srgbClr val="00DAA9"/>
              </a:buClr>
              <a:buFont typeface="Arial" panose="020B0604020202020204" pitchFamily="34" charset="0"/>
              <a:buChar char="•"/>
              <a:defRPr/>
            </a:pPr>
            <a:r>
              <a:rPr lang="en-US" sz="1200" dirty="0">
                <a:latin typeface="Equip" panose="02000503030000020004"/>
                <a:sym typeface="+mn-ea"/>
              </a:rPr>
              <a:t>Iscm Scores and percentage are showed in Admin Dashboard  </a:t>
            </a:r>
            <a:r>
              <a:rPr lang="en-US" sz="1200" b="1" dirty="0">
                <a:solidFill>
                  <a:srgbClr val="00B050"/>
                </a:solidFill>
                <a:latin typeface="Equip" panose="02000503030000020004"/>
                <a:sym typeface="+mn-ea"/>
              </a:rPr>
              <a:t>Completed</a:t>
            </a:r>
            <a:endParaRPr lang="en-US" sz="1200" b="1" dirty="0">
              <a:solidFill>
                <a:srgbClr val="00B050"/>
              </a:solidFill>
              <a:latin typeface="Equip" panose="02000503030000020004"/>
              <a:sym typeface="+mn-ea"/>
            </a:endParaRPr>
          </a:p>
          <a:p>
            <a:pPr marL="228600" indent="-228600">
              <a:spcBef>
                <a:spcPts val="1000"/>
              </a:spcBef>
              <a:buClr>
                <a:srgbClr val="00DAA9"/>
              </a:buClr>
              <a:buFont typeface="Arial" panose="020B0604020202020204" pitchFamily="34" charset="0"/>
              <a:buChar char="•"/>
              <a:defRPr/>
            </a:pPr>
            <a:r>
              <a:rPr lang="en-US" sz="1200" dirty="0">
                <a:latin typeface="Equip" panose="02000503030000020004"/>
                <a:sym typeface="+mn-ea"/>
              </a:rPr>
              <a:t>Zonal wise alignments and remark works are - </a:t>
            </a:r>
            <a:r>
              <a:rPr lang="en-US" sz="1200" b="1" dirty="0">
                <a:solidFill>
                  <a:srgbClr val="00B050"/>
                </a:solidFill>
                <a:latin typeface="Equip" panose="02000503030000020004"/>
                <a:sym typeface="+mn-ea"/>
              </a:rPr>
              <a:t>Completed</a:t>
            </a:r>
            <a:endParaRPr lang="en-US" sz="1200" dirty="0">
              <a:latin typeface="Equip" panose="02000503030000020004"/>
              <a:sym typeface="+mn-ea"/>
            </a:endParaRPr>
          </a:p>
          <a:p>
            <a:pPr marL="228600" indent="-228600">
              <a:spcBef>
                <a:spcPts val="1000"/>
              </a:spcBef>
              <a:buClr>
                <a:srgbClr val="00DAA9"/>
              </a:buClr>
              <a:buFont typeface="Arial" panose="020B0604020202020204" pitchFamily="34" charset="0"/>
              <a:buChar char="•"/>
              <a:defRPr/>
            </a:pPr>
            <a:r>
              <a:rPr lang="en-US" sz="1200" dirty="0">
                <a:latin typeface="Equip" panose="02000503030000020004"/>
                <a:sym typeface="+mn-ea"/>
              </a:rPr>
              <a:t>All month calculations for ISCM - </a:t>
            </a:r>
            <a:r>
              <a:rPr lang="en-US" sz="1200" b="1" dirty="0">
                <a:solidFill>
                  <a:srgbClr val="FFC000"/>
                </a:solidFill>
                <a:latin typeface="Equip" panose="02000503030000020004"/>
                <a:sym typeface="+mn-ea"/>
              </a:rPr>
              <a:t>In -progress</a:t>
            </a:r>
            <a:endParaRPr lang="en-US" sz="1200" b="1" dirty="0">
              <a:solidFill>
                <a:srgbClr val="FFC000"/>
              </a:solidFill>
              <a:latin typeface="Equip" panose="02000503030000020004"/>
              <a:sym typeface="+mn-ea"/>
            </a:endParaRPr>
          </a:p>
          <a:p>
            <a:pPr marL="228600" indent="-228600">
              <a:spcBef>
                <a:spcPts val="1000"/>
              </a:spcBef>
              <a:buClr>
                <a:srgbClr val="00DAA9"/>
              </a:buClr>
              <a:buFont typeface="Arial" panose="020B0604020202020204" pitchFamily="34" charset="0"/>
              <a:buChar char="•"/>
              <a:defRPr/>
            </a:pPr>
            <a:r>
              <a:rPr lang="en-US" sz="1200" dirty="0">
                <a:latin typeface="Equip" panose="02000503030000020004"/>
                <a:sym typeface="+mn-ea"/>
              </a:rPr>
              <a:t>Vulnerability issues are initiated - </a:t>
            </a:r>
            <a:r>
              <a:rPr lang="en-US" sz="1200" b="1" dirty="0">
                <a:solidFill>
                  <a:srgbClr val="FFC000"/>
                </a:solidFill>
                <a:latin typeface="Equip" panose="02000503030000020004"/>
                <a:sym typeface="+mn-ea"/>
              </a:rPr>
              <a:t>In -progress</a:t>
            </a:r>
            <a:endParaRPr lang="en-US" sz="1200" dirty="0">
              <a:latin typeface="Equip" panose="02000503030000020004"/>
              <a:sym typeface="+mn-ea"/>
            </a:endParaRPr>
          </a:p>
          <a:p>
            <a:pPr marL="228600" indent="-228600">
              <a:spcBef>
                <a:spcPts val="1000"/>
              </a:spcBef>
              <a:buClr>
                <a:srgbClr val="00DAA9"/>
              </a:buClr>
              <a:buFont typeface="Arial" panose="020B0604020202020204" pitchFamily="34" charset="0"/>
              <a:buChar char="•"/>
              <a:defRPr/>
            </a:pPr>
            <a:r>
              <a:rPr lang="en-US" sz="1200" dirty="0">
                <a:latin typeface="Equip" panose="02000503030000020004"/>
                <a:sym typeface="+mn-ea"/>
              </a:rPr>
              <a:t>On the front end, the functionality of this Save as Draft is </a:t>
            </a:r>
            <a:r>
              <a:rPr lang="en-US" sz="1200" b="1" dirty="0">
                <a:solidFill>
                  <a:srgbClr val="FF0000"/>
                </a:solidFill>
                <a:latin typeface="Equip" panose="02000503030000020004"/>
                <a:sym typeface="+mn-ea"/>
              </a:rPr>
              <a:t>Pending</a:t>
            </a:r>
            <a:endParaRPr lang="en-US" sz="1200" b="1" dirty="0">
              <a:solidFill>
                <a:srgbClr val="FF0000"/>
              </a:solidFill>
              <a:latin typeface="Equip" panose="02000503030000020004"/>
              <a:sym typeface="+mn-ea"/>
            </a:endParaRPr>
          </a:p>
        </p:txBody>
      </p:sp>
      <p:graphicFrame>
        <p:nvGraphicFramePr>
          <p:cNvPr id="7" name="Table 7"/>
          <p:cNvGraphicFramePr>
            <a:graphicFrameLocks noGrp="1"/>
          </p:cNvGraphicFramePr>
          <p:nvPr/>
        </p:nvGraphicFramePr>
        <p:xfrm>
          <a:off x="6435869" y="2433868"/>
          <a:ext cx="5398135" cy="1940560"/>
        </p:xfrm>
        <a:graphic>
          <a:graphicData uri="http://schemas.openxmlformats.org/drawingml/2006/table">
            <a:tbl>
              <a:tblPr firstRow="1" bandRow="1">
                <a:tableStyleId>{EB9631B5-78F2-41C9-869B-9F39066F8104}</a:tableStyleId>
              </a:tblPr>
              <a:tblGrid>
                <a:gridCol w="1805940"/>
                <a:gridCol w="1796093"/>
                <a:gridCol w="1796254"/>
              </a:tblGrid>
              <a:tr h="370840">
                <a:tc>
                  <a:txBody>
                    <a:bodyPr/>
                    <a:lstStyle/>
                    <a:p>
                      <a:r>
                        <a:rPr lang="en-US" sz="1200" dirty="0"/>
                        <a:t>Milestone</a:t>
                      </a:r>
                      <a:endParaRPr lang="en-IN" sz="1200" dirty="0"/>
                    </a:p>
                  </a:txBody>
                  <a:tcPr/>
                </a:tc>
                <a:tc>
                  <a:txBody>
                    <a:bodyPr/>
                    <a:lstStyle/>
                    <a:p>
                      <a:r>
                        <a:rPr lang="en-US" sz="1200" dirty="0"/>
                        <a:t>Date</a:t>
                      </a:r>
                      <a:endParaRPr lang="en-IN" sz="1200" dirty="0"/>
                    </a:p>
                  </a:txBody>
                  <a:tcPr/>
                </a:tc>
                <a:tc>
                  <a:txBody>
                    <a:bodyPr/>
                    <a:lstStyle/>
                    <a:p>
                      <a:r>
                        <a:rPr lang="en-US" sz="1200" dirty="0"/>
                        <a:t>Status</a:t>
                      </a:r>
                      <a:endParaRPr lang="en-IN" sz="1200" dirty="0"/>
                    </a:p>
                  </a:txBody>
                  <a:tcPr/>
                </a:tc>
              </a:tr>
              <a:tr h="370840">
                <a:tc>
                  <a:txBody>
                    <a:bodyPr/>
                    <a:lstStyle/>
                    <a:p>
                      <a:r>
                        <a:rPr lang="en-US" sz="1200" dirty="0"/>
                        <a:t>Design Sprint</a:t>
                      </a:r>
                      <a:endParaRPr lang="en-IN" sz="1200" dirty="0"/>
                    </a:p>
                  </a:txBody>
                  <a:tcPr/>
                </a:tc>
                <a:tc>
                  <a:txBody>
                    <a:bodyPr/>
                    <a:lstStyle/>
                    <a:p>
                      <a:r>
                        <a:rPr lang="en-US" sz="1200" dirty="0"/>
                        <a:t>15- Dec – 23</a:t>
                      </a:r>
                      <a:endParaRPr lang="en-IN" sz="1200" dirty="0"/>
                    </a:p>
                  </a:txBody>
                  <a:tcPr/>
                </a:tc>
                <a:tc>
                  <a:txBody>
                    <a:bodyPr/>
                    <a:lstStyle/>
                    <a:p>
                      <a:r>
                        <a:rPr lang="en-US" sz="1200" dirty="0"/>
                        <a:t>Completed</a:t>
                      </a:r>
                      <a:endParaRPr lang="en-IN" sz="1200" dirty="0"/>
                    </a:p>
                  </a:txBody>
                  <a:tcPr/>
                </a:tc>
              </a:tr>
              <a:tr h="370840">
                <a:tc>
                  <a:txBody>
                    <a:bodyPr/>
                    <a:lstStyle/>
                    <a:p>
                      <a:r>
                        <a:rPr lang="en-US" sz="1200" dirty="0"/>
                        <a:t>Dev (Sprint 3)</a:t>
                      </a:r>
                      <a:endParaRPr lang="en-IN" sz="1200" dirty="0"/>
                    </a:p>
                  </a:txBody>
                  <a:tcPr/>
                </a:tc>
                <a:tc>
                  <a:txBody>
                    <a:bodyPr/>
                    <a:lstStyle/>
                    <a:p>
                      <a:r>
                        <a:rPr lang="en-US" altLang="en-IN" sz="1200" dirty="0"/>
                        <a:t>01-Mar-24</a:t>
                      </a:r>
                      <a:endParaRPr lang="en-US" altLang="en-IN" sz="1200" dirty="0"/>
                    </a:p>
                  </a:txBody>
                  <a:tcPr/>
                </a:tc>
                <a:tc>
                  <a:txBody>
                    <a:bodyPr/>
                    <a:lstStyle/>
                    <a:p>
                      <a:r>
                        <a:rPr lang="en-US" sz="1200" dirty="0">
                          <a:sym typeface="+mn-ea"/>
                        </a:rPr>
                        <a:t>Completed</a:t>
                      </a:r>
                      <a:endParaRPr lang="en-IN" sz="1200" dirty="0"/>
                    </a:p>
                  </a:txBody>
                  <a:tcPr/>
                </a:tc>
              </a:tr>
              <a:tr h="370840">
                <a:tc>
                  <a:txBody>
                    <a:bodyPr/>
                    <a:p>
                      <a:pPr>
                        <a:buNone/>
                      </a:pPr>
                      <a:r>
                        <a:rPr lang="en-US" sz="1200" dirty="0">
                          <a:sym typeface="+mn-ea"/>
                        </a:rPr>
                        <a:t>Dev (Sprint 4)</a:t>
                      </a:r>
                      <a:endParaRPr lang="en-IN" sz="1200" dirty="0"/>
                    </a:p>
                    <a:p>
                      <a:pPr>
                        <a:buNone/>
                      </a:pPr>
                      <a:endParaRPr lang="en-IN" sz="1200" dirty="0"/>
                    </a:p>
                  </a:txBody>
                  <a:tcPr/>
                </a:tc>
                <a:tc>
                  <a:txBody>
                    <a:bodyPr/>
                    <a:p>
                      <a:pPr>
                        <a:buNone/>
                      </a:pPr>
                      <a:r>
                        <a:rPr lang="en-US" altLang="en-IN" sz="1200" dirty="0">
                          <a:sym typeface="+mn-ea"/>
                        </a:rPr>
                        <a:t>17-May-24</a:t>
                      </a:r>
                      <a:endParaRPr lang="en-US" altLang="en-IN" sz="1200" dirty="0"/>
                    </a:p>
                  </a:txBody>
                  <a:tcPr/>
                </a:tc>
                <a:tc>
                  <a:txBody>
                    <a:bodyPr/>
                    <a:p>
                      <a:pPr>
                        <a:buNone/>
                      </a:pPr>
                      <a:r>
                        <a:rPr lang="en-US" altLang="en-IN" sz="1200" dirty="0"/>
                        <a:t>Completed</a:t>
                      </a:r>
                      <a:endParaRPr lang="en-US" altLang="en-IN" sz="1200" dirty="0"/>
                    </a:p>
                  </a:txBody>
                  <a:tcPr/>
                </a:tc>
              </a:tr>
              <a:tr h="370840">
                <a:tc>
                  <a:txBody>
                    <a:bodyPr/>
                    <a:p>
                      <a:pPr>
                        <a:buNone/>
                      </a:pPr>
                      <a:r>
                        <a:rPr lang="en-US" sz="1200" dirty="0">
                          <a:sym typeface="+mn-ea"/>
                        </a:rPr>
                        <a:t>Dev (Sprint 5)</a:t>
                      </a:r>
                      <a:endParaRPr lang="en-IN" sz="1200" dirty="0"/>
                    </a:p>
                    <a:p>
                      <a:pPr>
                        <a:buNone/>
                      </a:pPr>
                      <a:endParaRPr lang="en-IN" sz="1200" dirty="0"/>
                    </a:p>
                  </a:txBody>
                  <a:tcPr/>
                </a:tc>
                <a:tc>
                  <a:txBody>
                    <a:bodyPr/>
                    <a:p>
                      <a:pPr>
                        <a:buNone/>
                      </a:pPr>
                      <a:r>
                        <a:rPr lang="en-US" altLang="en-IN" sz="1200" dirty="0">
                          <a:sym typeface="+mn-ea"/>
                        </a:rPr>
                        <a:t>20-May-24</a:t>
                      </a:r>
                      <a:endParaRPr lang="en-US" altLang="en-IN" sz="1200" dirty="0"/>
                    </a:p>
                  </a:txBody>
                  <a:tcPr/>
                </a:tc>
                <a:tc>
                  <a:txBody>
                    <a:bodyPr/>
                    <a:p>
                      <a:pPr>
                        <a:buNone/>
                      </a:pPr>
                      <a:r>
                        <a:rPr lang="en-US" altLang="en-IN" sz="1200" dirty="0"/>
                        <a:t>In-Progress</a:t>
                      </a:r>
                      <a:endParaRPr lang="en-US" altLang="en-IN" sz="1200" dirty="0"/>
                    </a:p>
                  </a:txBody>
                  <a:tcPr/>
                </a:tc>
              </a:tr>
            </a:tbl>
          </a:graphicData>
        </a:graphic>
      </p:graphicFrame>
      <p:sp>
        <p:nvSpPr>
          <p:cNvPr id="34" name="TextBox 33"/>
          <p:cNvSpPr txBox="1"/>
          <p:nvPr/>
        </p:nvSpPr>
        <p:spPr>
          <a:xfrm>
            <a:off x="6445394" y="2133332"/>
            <a:ext cx="5063330" cy="31624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0000"/>
              </a:lnSpc>
              <a:spcBef>
                <a:spcPts val="1000"/>
              </a:spcBef>
              <a:spcAft>
                <a:spcPts val="0"/>
              </a:spcAft>
              <a:buClr>
                <a:srgbClr val="00DAA9"/>
              </a:buClr>
              <a:buSzTx/>
              <a:buFontTx/>
              <a:buNone/>
              <a:defRPr/>
            </a:pPr>
            <a:r>
              <a:rPr kumimoji="0" lang="en-US" sz="1600" b="0" i="0" u="none" strike="noStrike" kern="1200" cap="none" spc="0" normalizeH="0" baseline="0" noProof="0" dirty="0">
                <a:ln>
                  <a:noFill/>
                </a:ln>
                <a:solidFill>
                  <a:srgbClr val="060320"/>
                </a:solidFill>
                <a:effectLst/>
                <a:uLnTx/>
                <a:uFillTx/>
                <a:latin typeface="Equip Extended Medium" panose="02000603000000020004"/>
                <a:ea typeface="+mn-ea"/>
                <a:cs typeface="+mn-cs"/>
              </a:rPr>
              <a:t>Milestone</a:t>
            </a:r>
            <a:endParaRPr kumimoji="0" lang="en-IN" sz="1400" b="0" i="0" u="none" strike="noStrike" kern="1200" cap="none" spc="0" normalizeH="0" baseline="0" noProof="0" dirty="0">
              <a:ln>
                <a:noFill/>
              </a:ln>
              <a:solidFill>
                <a:srgbClr val="060320"/>
              </a:solidFill>
              <a:effectLst/>
              <a:uLnTx/>
              <a:uFillTx/>
              <a:latin typeface="Segoe UI" panose="020B0502040204020203" pitchFamily="34" charset="0"/>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Rounded Corners 58"/>
          <p:cNvSpPr/>
          <p:nvPr/>
        </p:nvSpPr>
        <p:spPr>
          <a:xfrm>
            <a:off x="8938517" y="963025"/>
            <a:ext cx="3009095" cy="4931950"/>
          </a:xfrm>
          <a:prstGeom prst="roundRect">
            <a:avLst/>
          </a:prstGeom>
          <a:solidFill>
            <a:srgbClr val="D1F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4" name="Rectangle: Rounded Corners 153"/>
          <p:cNvSpPr/>
          <p:nvPr/>
        </p:nvSpPr>
        <p:spPr>
          <a:xfrm>
            <a:off x="9975419" y="6023964"/>
            <a:ext cx="1068031" cy="26712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 Progress</a:t>
            </a:r>
            <a:endParaRPr lang="en-IN" sz="1100" dirty="0">
              <a:solidFill>
                <a:schemeClr val="tx1"/>
              </a:solidFill>
            </a:endParaRPr>
          </a:p>
        </p:txBody>
      </p:sp>
      <p:sp>
        <p:nvSpPr>
          <p:cNvPr id="155" name="Rectangle: Rounded Corners 154"/>
          <p:cNvSpPr/>
          <p:nvPr/>
        </p:nvSpPr>
        <p:spPr>
          <a:xfrm>
            <a:off x="8938517" y="6036143"/>
            <a:ext cx="992657" cy="26712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Completed</a:t>
            </a:r>
            <a:endParaRPr lang="en-IN" sz="1100" dirty="0">
              <a:solidFill>
                <a:schemeClr val="tx1"/>
              </a:solidFill>
            </a:endParaRPr>
          </a:p>
        </p:txBody>
      </p:sp>
      <p:sp>
        <p:nvSpPr>
          <p:cNvPr id="156" name="Rectangle: Rounded Corners 155"/>
          <p:cNvSpPr/>
          <p:nvPr/>
        </p:nvSpPr>
        <p:spPr>
          <a:xfrm>
            <a:off x="11086783" y="5995045"/>
            <a:ext cx="923709" cy="2968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To Do</a:t>
            </a:r>
            <a:endParaRPr lang="en-IN" sz="1100" dirty="0">
              <a:solidFill>
                <a:schemeClr val="tx1"/>
              </a:solidFill>
            </a:endParaRPr>
          </a:p>
        </p:txBody>
      </p:sp>
      <p:sp>
        <p:nvSpPr>
          <p:cNvPr id="57" name="TextBox 56"/>
          <p:cNvSpPr txBox="1"/>
          <p:nvPr/>
        </p:nvSpPr>
        <p:spPr>
          <a:xfrm>
            <a:off x="9718894" y="1010069"/>
            <a:ext cx="1661868" cy="31624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0000"/>
              </a:lnSpc>
              <a:spcBef>
                <a:spcPts val="1000"/>
              </a:spcBef>
              <a:spcAft>
                <a:spcPts val="0"/>
              </a:spcAft>
              <a:buClr>
                <a:srgbClr val="00DAA9"/>
              </a:buClr>
              <a:buSzTx/>
              <a:buFontTx/>
              <a:buNone/>
              <a:defRPr/>
            </a:pPr>
            <a:r>
              <a:rPr kumimoji="0" lang="en-US" sz="1600" b="0" i="0" u="sng" strike="noStrike" kern="1200" cap="none" spc="0" normalizeH="0" baseline="0" noProof="0" dirty="0">
                <a:ln>
                  <a:noFill/>
                </a:ln>
                <a:solidFill>
                  <a:srgbClr val="060320"/>
                </a:solidFill>
                <a:effectLst/>
                <a:uLnTx/>
                <a:uFillTx/>
                <a:latin typeface="Equip Extended Medium" panose="02000603000000020004"/>
                <a:ea typeface="+mn-ea"/>
                <a:cs typeface="+mn-cs"/>
              </a:rPr>
              <a:t>Sprint Trend</a:t>
            </a:r>
            <a:endParaRPr kumimoji="0" lang="en-IN" sz="1400" b="0" i="0" u="sng" strike="noStrike" kern="1200" cap="none" spc="0" normalizeH="0" baseline="0" noProof="0" dirty="0">
              <a:ln>
                <a:noFill/>
              </a:ln>
              <a:solidFill>
                <a:srgbClr val="060320"/>
              </a:solidFill>
              <a:effectLst/>
              <a:uLnTx/>
              <a:uFillTx/>
              <a:latin typeface="Segoe UI" panose="020B0502040204020203" pitchFamily="34" charset="0"/>
              <a:ea typeface="+mn-ea"/>
              <a:cs typeface="+mn-cs"/>
            </a:endParaRPr>
          </a:p>
        </p:txBody>
      </p:sp>
      <p:sp>
        <p:nvSpPr>
          <p:cNvPr id="28" name="TextBox 27"/>
          <p:cNvSpPr txBox="1"/>
          <p:nvPr/>
        </p:nvSpPr>
        <p:spPr>
          <a:xfrm>
            <a:off x="598050" y="265664"/>
            <a:ext cx="7631550" cy="36830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0000"/>
              </a:lnSpc>
              <a:spcBef>
                <a:spcPts val="1000"/>
              </a:spcBef>
              <a:spcAft>
                <a:spcPts val="0"/>
              </a:spcAft>
              <a:buClr>
                <a:srgbClr val="00DAA9"/>
              </a:buClr>
              <a:buSzTx/>
              <a:buFontTx/>
              <a:buNone/>
              <a:defRPr/>
            </a:pPr>
            <a:r>
              <a:rPr kumimoji="0" lang="en-US" sz="2000" b="0" i="0" u="none" strike="noStrike" kern="1200" cap="none" spc="0" normalizeH="0" baseline="0" noProof="0" dirty="0">
                <a:ln>
                  <a:noFill/>
                </a:ln>
                <a:solidFill>
                  <a:srgbClr val="060320"/>
                </a:solidFill>
                <a:effectLst/>
                <a:uLnTx/>
                <a:uFillTx/>
                <a:latin typeface="Equip Extended Medium" panose="02000603000000020004"/>
                <a:ea typeface="+mn-ea"/>
                <a:cs typeface="+mn-cs"/>
              </a:rPr>
              <a:t>Sprint View (Sprint 5 : </a:t>
            </a:r>
            <a:r>
              <a:rPr lang="en-US" sz="2000" dirty="0">
                <a:solidFill>
                  <a:srgbClr val="060320"/>
                </a:solidFill>
                <a:latin typeface="Equip Extended Medium" panose="02000603000000020004"/>
                <a:sym typeface="+mn-ea"/>
              </a:rPr>
              <a:t>3</a:t>
            </a:r>
            <a:r>
              <a:rPr lang="en-US" sz="2000" baseline="30000" dirty="0">
                <a:solidFill>
                  <a:srgbClr val="060320"/>
                </a:solidFill>
                <a:latin typeface="Equip Extended Medium" panose="02000603000000020004"/>
                <a:sym typeface="+mn-ea"/>
              </a:rPr>
              <a:t>rd</a:t>
            </a:r>
            <a:r>
              <a:rPr lang="en-US" sz="2000" dirty="0">
                <a:solidFill>
                  <a:srgbClr val="060320"/>
                </a:solidFill>
                <a:latin typeface="Equip Extended Medium" panose="02000603000000020004"/>
                <a:sym typeface="+mn-ea"/>
              </a:rPr>
              <a:t> Jun– 7</a:t>
            </a:r>
            <a:r>
              <a:rPr lang="en-US" sz="2000" baseline="30000" dirty="0">
                <a:solidFill>
                  <a:srgbClr val="060320"/>
                </a:solidFill>
                <a:latin typeface="Equip Extended Medium" panose="02000603000000020004"/>
                <a:sym typeface="+mn-ea"/>
              </a:rPr>
              <a:t>th</a:t>
            </a:r>
            <a:r>
              <a:rPr lang="en-US" sz="2000" dirty="0">
                <a:solidFill>
                  <a:srgbClr val="060320"/>
                </a:solidFill>
                <a:latin typeface="Equip Extended Medium" panose="02000603000000020004"/>
                <a:sym typeface="+mn-ea"/>
              </a:rPr>
              <a:t> Jun)</a:t>
            </a:r>
            <a:endParaRPr kumimoji="0" lang="en-IN" sz="2000" b="0" i="0" u="none" strike="noStrike" kern="1200" cap="none" spc="0" normalizeH="0" baseline="0" noProof="0" dirty="0">
              <a:ln>
                <a:noFill/>
              </a:ln>
              <a:solidFill>
                <a:srgbClr val="060320"/>
              </a:solidFill>
              <a:effectLst/>
              <a:uLnTx/>
              <a:uFillTx/>
              <a:latin typeface="Segoe UI" panose="020B0502040204020203" pitchFamily="34" charset="0"/>
              <a:ea typeface="+mn-ea"/>
              <a:cs typeface="+mn-cs"/>
            </a:endParaRPr>
          </a:p>
        </p:txBody>
      </p:sp>
      <p:grpSp>
        <p:nvGrpSpPr>
          <p:cNvPr id="45" name="Group 44"/>
          <p:cNvGrpSpPr/>
          <p:nvPr/>
        </p:nvGrpSpPr>
        <p:grpSpPr>
          <a:xfrm>
            <a:off x="469094" y="2187035"/>
            <a:ext cx="7889462" cy="2662943"/>
            <a:chOff x="619640" y="778757"/>
            <a:chExt cx="7889462" cy="2662943"/>
          </a:xfrm>
        </p:grpSpPr>
        <p:sp>
          <p:nvSpPr>
            <p:cNvPr id="46" name="Rectangle: Rounded Corners 45"/>
            <p:cNvSpPr/>
            <p:nvPr/>
          </p:nvSpPr>
          <p:spPr>
            <a:xfrm>
              <a:off x="619640" y="778757"/>
              <a:ext cx="7889462" cy="2662943"/>
            </a:xfrm>
            <a:prstGeom prst="roundRect">
              <a:avLst/>
            </a:prstGeom>
            <a:solidFill>
              <a:srgbClr val="D1F5E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chemeClr val="tx1"/>
                  </a:solidFill>
                </a:rPr>
                <a:t>Current Sprint – Sprint 5</a:t>
              </a:r>
              <a:endParaRPr lang="en-IN" sz="1600" dirty="0">
                <a:solidFill>
                  <a:schemeClr val="tx1"/>
                </a:solidFill>
              </a:endParaRPr>
            </a:p>
          </p:txBody>
        </p:sp>
        <p:grpSp>
          <p:nvGrpSpPr>
            <p:cNvPr id="47" name="Group 46"/>
            <p:cNvGrpSpPr/>
            <p:nvPr/>
          </p:nvGrpSpPr>
          <p:grpSpPr>
            <a:xfrm>
              <a:off x="1442333" y="1239521"/>
              <a:ext cx="1581059" cy="1581684"/>
              <a:chOff x="1913207" y="1239521"/>
              <a:chExt cx="1581059" cy="1581684"/>
            </a:xfrm>
            <a:solidFill>
              <a:srgbClr val="92D050"/>
            </a:solidFill>
          </p:grpSpPr>
          <p:sp>
            <p:nvSpPr>
              <p:cNvPr id="85" name="Round Diagonal Corner Rectangle 24"/>
              <p:cNvSpPr/>
              <p:nvPr/>
            </p:nvSpPr>
            <p:spPr>
              <a:xfrm>
                <a:off x="1913207" y="1239521"/>
                <a:ext cx="1581059" cy="1581684"/>
              </a:xfrm>
              <a:prstGeom prst="round2DiagRect">
                <a:avLst>
                  <a:gd name="adj1" fmla="val 2193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6" name="TextBox 85"/>
              <p:cNvSpPr txBox="1"/>
              <p:nvPr/>
            </p:nvSpPr>
            <p:spPr>
              <a:xfrm>
                <a:off x="2316128" y="1433838"/>
                <a:ext cx="876724" cy="368300"/>
              </a:xfrm>
              <a:prstGeom prst="rect">
                <a:avLst/>
              </a:prstGeom>
              <a:grpFill/>
            </p:spPr>
            <p:txBody>
              <a:bodyPr wrap="square" rtlCol="0" anchor="ctr" anchorCtr="0">
                <a:spAutoFit/>
              </a:bodyPr>
              <a:lstStyle/>
              <a:p>
                <a:pPr algn="ctr"/>
                <a:r>
                  <a:rPr lang="en-US" b="1" dirty="0">
                    <a:solidFill>
                      <a:schemeClr val="bg1"/>
                    </a:solidFill>
                    <a:latin typeface="Poppins" panose="00000500000000000000" pitchFamily="2" charset="77"/>
                    <a:ea typeface="League Spartan" charset="0"/>
                    <a:cs typeface="Poppins" panose="00000500000000000000" pitchFamily="2" charset="77"/>
                  </a:rPr>
                  <a:t>10</a:t>
                </a:r>
                <a:endParaRPr lang="en-US" b="1" dirty="0">
                  <a:solidFill>
                    <a:schemeClr val="bg1"/>
                  </a:solidFill>
                  <a:latin typeface="Poppins" panose="00000500000000000000" pitchFamily="2" charset="77"/>
                  <a:ea typeface="League Spartan" charset="0"/>
                  <a:cs typeface="Poppins" panose="00000500000000000000" pitchFamily="2" charset="77"/>
                </a:endParaRPr>
              </a:p>
            </p:txBody>
          </p:sp>
          <p:sp>
            <p:nvSpPr>
              <p:cNvPr id="87" name="TextBox 86"/>
              <p:cNvSpPr txBox="1"/>
              <p:nvPr/>
            </p:nvSpPr>
            <p:spPr>
              <a:xfrm>
                <a:off x="1971619" y="1930894"/>
                <a:ext cx="1522647" cy="459934"/>
              </a:xfrm>
              <a:prstGeom prst="rect">
                <a:avLst/>
              </a:prstGeom>
              <a:grpFill/>
            </p:spPr>
            <p:txBody>
              <a:bodyPr wrap="square" rtlCol="0" anchor="t" anchorCtr="0">
                <a:spAutoFit/>
              </a:bodyPr>
              <a:lstStyle/>
              <a:p>
                <a:pPr algn="ctr">
                  <a:lnSpc>
                    <a:spcPts val="1400"/>
                  </a:lnSpc>
                </a:pPr>
                <a:r>
                  <a:rPr lang="en-US" sz="1400" dirty="0">
                    <a:solidFill>
                      <a:schemeClr val="bg1"/>
                    </a:solidFill>
                    <a:latin typeface="Equip" panose="02000503030000020004"/>
                  </a:rPr>
                  <a:t>Features Completed</a:t>
                </a:r>
                <a:endParaRPr lang="en-US" sz="1400" dirty="0">
                  <a:solidFill>
                    <a:schemeClr val="bg1"/>
                  </a:solidFill>
                  <a:latin typeface="Equip" panose="02000503030000020004"/>
                </a:endParaRPr>
              </a:p>
            </p:txBody>
          </p:sp>
        </p:grpSp>
        <p:grpSp>
          <p:nvGrpSpPr>
            <p:cNvPr id="48" name="Group 47"/>
            <p:cNvGrpSpPr/>
            <p:nvPr/>
          </p:nvGrpSpPr>
          <p:grpSpPr>
            <a:xfrm>
              <a:off x="3156594" y="1239521"/>
              <a:ext cx="1581059" cy="1581684"/>
              <a:chOff x="1913207" y="1239521"/>
              <a:chExt cx="1581059" cy="1581684"/>
            </a:xfrm>
            <a:solidFill>
              <a:schemeClr val="accent1">
                <a:lumMod val="75000"/>
              </a:schemeClr>
            </a:solidFill>
          </p:grpSpPr>
          <p:sp>
            <p:nvSpPr>
              <p:cNvPr id="82" name="Round Diagonal Corner Rectangle 24"/>
              <p:cNvSpPr/>
              <p:nvPr/>
            </p:nvSpPr>
            <p:spPr>
              <a:xfrm>
                <a:off x="1913207" y="1239521"/>
                <a:ext cx="1581059" cy="1581684"/>
              </a:xfrm>
              <a:prstGeom prst="round2DiagRect">
                <a:avLst>
                  <a:gd name="adj1" fmla="val 2193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83" name="TextBox 82"/>
              <p:cNvSpPr txBox="1"/>
              <p:nvPr/>
            </p:nvSpPr>
            <p:spPr>
              <a:xfrm>
                <a:off x="2316128" y="1433838"/>
                <a:ext cx="876724" cy="368300"/>
              </a:xfrm>
              <a:prstGeom prst="rect">
                <a:avLst/>
              </a:prstGeom>
              <a:noFill/>
            </p:spPr>
            <p:txBody>
              <a:bodyPr wrap="square" rtlCol="0" anchor="ctr" anchorCtr="0">
                <a:spAutoFit/>
              </a:bodyPr>
              <a:lstStyle/>
              <a:p>
                <a:pPr algn="ctr"/>
                <a:r>
                  <a:rPr lang="en-US" b="1" dirty="0">
                    <a:solidFill>
                      <a:schemeClr val="bg1"/>
                    </a:solidFill>
                    <a:latin typeface="Poppins" panose="00000500000000000000" pitchFamily="2" charset="77"/>
                    <a:ea typeface="League Spartan" charset="0"/>
                    <a:cs typeface="Poppins" panose="00000500000000000000" pitchFamily="2" charset="77"/>
                  </a:rPr>
                  <a:t>2</a:t>
                </a:r>
                <a:endParaRPr lang="en-US" b="1" dirty="0">
                  <a:solidFill>
                    <a:schemeClr val="bg1"/>
                  </a:solidFill>
                  <a:latin typeface="Poppins" panose="00000500000000000000" pitchFamily="2" charset="77"/>
                  <a:ea typeface="League Spartan" charset="0"/>
                  <a:cs typeface="Poppins" panose="00000500000000000000" pitchFamily="2" charset="77"/>
                </a:endParaRPr>
              </a:p>
            </p:txBody>
          </p:sp>
          <p:sp>
            <p:nvSpPr>
              <p:cNvPr id="84" name="TextBox 83"/>
              <p:cNvSpPr txBox="1"/>
              <p:nvPr/>
            </p:nvSpPr>
            <p:spPr>
              <a:xfrm>
                <a:off x="1971619" y="1930894"/>
                <a:ext cx="1522647" cy="459934"/>
              </a:xfrm>
              <a:prstGeom prst="rect">
                <a:avLst/>
              </a:prstGeom>
              <a:noFill/>
            </p:spPr>
            <p:txBody>
              <a:bodyPr wrap="square" rtlCol="0" anchor="t" anchorCtr="0">
                <a:spAutoFit/>
              </a:bodyPr>
              <a:lstStyle/>
              <a:p>
                <a:pPr algn="ctr">
                  <a:lnSpc>
                    <a:spcPts val="1400"/>
                  </a:lnSpc>
                </a:pPr>
                <a:r>
                  <a:rPr lang="en-US" sz="1400" dirty="0">
                    <a:solidFill>
                      <a:schemeClr val="bg1"/>
                    </a:solidFill>
                    <a:latin typeface="Equip" panose="02000503030000020004"/>
                  </a:rPr>
                  <a:t>Features In Progress</a:t>
                </a:r>
                <a:endParaRPr lang="en-US" sz="1400" dirty="0">
                  <a:solidFill>
                    <a:schemeClr val="bg1"/>
                  </a:solidFill>
                  <a:latin typeface="Equip" panose="02000503030000020004"/>
                </a:endParaRPr>
              </a:p>
            </p:txBody>
          </p:sp>
        </p:grpSp>
        <p:grpSp>
          <p:nvGrpSpPr>
            <p:cNvPr id="49" name="Group 48"/>
            <p:cNvGrpSpPr/>
            <p:nvPr/>
          </p:nvGrpSpPr>
          <p:grpSpPr>
            <a:xfrm>
              <a:off x="4870855" y="1239521"/>
              <a:ext cx="1581059" cy="1581684"/>
              <a:chOff x="1913207" y="1239521"/>
              <a:chExt cx="1581059" cy="1581684"/>
            </a:xfrm>
            <a:solidFill>
              <a:schemeClr val="accent4">
                <a:lumMod val="50000"/>
                <a:lumOff val="50000"/>
              </a:schemeClr>
            </a:solidFill>
          </p:grpSpPr>
          <p:sp>
            <p:nvSpPr>
              <p:cNvPr id="56" name="Round Diagonal Corner Rectangle 24"/>
              <p:cNvSpPr/>
              <p:nvPr/>
            </p:nvSpPr>
            <p:spPr>
              <a:xfrm>
                <a:off x="1913207" y="1239521"/>
                <a:ext cx="1581059" cy="1581684"/>
              </a:xfrm>
              <a:prstGeom prst="round2DiagRect">
                <a:avLst>
                  <a:gd name="adj1" fmla="val 21930"/>
                  <a:gd name="adj2" fmla="val 0"/>
                </a:avLst>
              </a:prstGeom>
              <a:solidFill>
                <a:srgbClr val="8593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61" name="TextBox 60"/>
              <p:cNvSpPr txBox="1"/>
              <p:nvPr/>
            </p:nvSpPr>
            <p:spPr>
              <a:xfrm>
                <a:off x="2316128" y="1433322"/>
                <a:ext cx="876724" cy="369332"/>
              </a:xfrm>
              <a:prstGeom prst="rect">
                <a:avLst/>
              </a:prstGeom>
              <a:noFill/>
            </p:spPr>
            <p:txBody>
              <a:bodyPr wrap="square" rtlCol="0" anchor="ctr" anchorCtr="0">
                <a:spAutoFit/>
              </a:bodyPr>
              <a:lstStyle/>
              <a:p>
                <a:pPr algn="ctr"/>
                <a:r>
                  <a:rPr lang="en-US" b="1" dirty="0">
                    <a:solidFill>
                      <a:schemeClr val="bg1"/>
                    </a:solidFill>
                    <a:latin typeface="Poppins" panose="00000500000000000000" pitchFamily="2" charset="77"/>
                    <a:ea typeface="League Spartan" charset="0"/>
                    <a:cs typeface="Poppins" panose="00000500000000000000" pitchFamily="2" charset="77"/>
                  </a:rPr>
                  <a:t>0</a:t>
                </a:r>
                <a:endParaRPr lang="en-US" b="1" dirty="0">
                  <a:solidFill>
                    <a:schemeClr val="bg1"/>
                  </a:solidFill>
                  <a:latin typeface="Poppins" panose="00000500000000000000" pitchFamily="2" charset="77"/>
                  <a:ea typeface="League Spartan" charset="0"/>
                  <a:cs typeface="Poppins" panose="00000500000000000000" pitchFamily="2" charset="77"/>
                </a:endParaRPr>
              </a:p>
            </p:txBody>
          </p:sp>
          <p:sp>
            <p:nvSpPr>
              <p:cNvPr id="63" name="TextBox 62"/>
              <p:cNvSpPr txBox="1"/>
              <p:nvPr/>
            </p:nvSpPr>
            <p:spPr>
              <a:xfrm>
                <a:off x="1971619" y="1930894"/>
                <a:ext cx="1522647" cy="280398"/>
              </a:xfrm>
              <a:prstGeom prst="rect">
                <a:avLst/>
              </a:prstGeom>
              <a:noFill/>
            </p:spPr>
            <p:txBody>
              <a:bodyPr wrap="square" rtlCol="0" anchor="t" anchorCtr="0">
                <a:spAutoFit/>
              </a:bodyPr>
              <a:lstStyle/>
              <a:p>
                <a:pPr algn="ctr">
                  <a:lnSpc>
                    <a:spcPts val="1400"/>
                  </a:lnSpc>
                </a:pPr>
                <a:r>
                  <a:rPr lang="en-US" sz="1400" dirty="0">
                    <a:solidFill>
                      <a:schemeClr val="bg1"/>
                    </a:solidFill>
                    <a:latin typeface="Equip" panose="02000503030000020004"/>
                  </a:rPr>
                  <a:t>To DO</a:t>
                </a:r>
                <a:endParaRPr lang="en-US" sz="1400" dirty="0">
                  <a:solidFill>
                    <a:schemeClr val="bg1"/>
                  </a:solidFill>
                  <a:latin typeface="Equip" panose="02000503030000020004"/>
                </a:endParaRPr>
              </a:p>
            </p:txBody>
          </p:sp>
        </p:grpSp>
        <p:grpSp>
          <p:nvGrpSpPr>
            <p:cNvPr id="50" name="Group 49"/>
            <p:cNvGrpSpPr/>
            <p:nvPr/>
          </p:nvGrpSpPr>
          <p:grpSpPr>
            <a:xfrm>
              <a:off x="6585115" y="1238356"/>
              <a:ext cx="1581059" cy="1581684"/>
              <a:chOff x="1913207" y="1239521"/>
              <a:chExt cx="1581059" cy="1581684"/>
            </a:xfrm>
            <a:solidFill>
              <a:srgbClr val="FF0000"/>
            </a:solidFill>
          </p:grpSpPr>
          <p:sp>
            <p:nvSpPr>
              <p:cNvPr id="51" name="Round Diagonal Corner Rectangle 24"/>
              <p:cNvSpPr/>
              <p:nvPr/>
            </p:nvSpPr>
            <p:spPr>
              <a:xfrm>
                <a:off x="1913207" y="1239521"/>
                <a:ext cx="1581059" cy="1581684"/>
              </a:xfrm>
              <a:prstGeom prst="round2DiagRect">
                <a:avLst>
                  <a:gd name="adj1" fmla="val 2193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52" name="TextBox 51"/>
              <p:cNvSpPr txBox="1"/>
              <p:nvPr/>
            </p:nvSpPr>
            <p:spPr>
              <a:xfrm>
                <a:off x="2316128" y="1433838"/>
                <a:ext cx="876724" cy="368300"/>
              </a:xfrm>
              <a:prstGeom prst="rect">
                <a:avLst/>
              </a:prstGeom>
              <a:grpFill/>
            </p:spPr>
            <p:txBody>
              <a:bodyPr wrap="square" rtlCol="0" anchor="ctr" anchorCtr="0">
                <a:spAutoFit/>
              </a:bodyPr>
              <a:lstStyle/>
              <a:p>
                <a:pPr algn="ctr"/>
                <a:r>
                  <a:rPr lang="en-US" b="1" dirty="0">
                    <a:solidFill>
                      <a:schemeClr val="bg1"/>
                    </a:solidFill>
                    <a:latin typeface="Poppins" panose="00000500000000000000" pitchFamily="2" charset="77"/>
                    <a:ea typeface="League Spartan" charset="0"/>
                    <a:cs typeface="Poppins" panose="00000500000000000000" pitchFamily="2" charset="77"/>
                  </a:rPr>
                  <a:t>1</a:t>
                </a:r>
                <a:endParaRPr lang="en-US" b="1" dirty="0">
                  <a:solidFill>
                    <a:schemeClr val="bg1"/>
                  </a:solidFill>
                  <a:latin typeface="Poppins" panose="00000500000000000000" pitchFamily="2" charset="77"/>
                  <a:ea typeface="League Spartan" charset="0"/>
                  <a:cs typeface="Poppins" panose="00000500000000000000" pitchFamily="2" charset="77"/>
                </a:endParaRPr>
              </a:p>
            </p:txBody>
          </p:sp>
          <p:sp>
            <p:nvSpPr>
              <p:cNvPr id="55" name="TextBox 54"/>
              <p:cNvSpPr txBox="1"/>
              <p:nvPr/>
            </p:nvSpPr>
            <p:spPr>
              <a:xfrm>
                <a:off x="1971619" y="1930894"/>
                <a:ext cx="1522647" cy="280398"/>
              </a:xfrm>
              <a:prstGeom prst="rect">
                <a:avLst/>
              </a:prstGeom>
              <a:grpFill/>
            </p:spPr>
            <p:txBody>
              <a:bodyPr wrap="square" rtlCol="0" anchor="t" anchorCtr="0">
                <a:spAutoFit/>
              </a:bodyPr>
              <a:lstStyle/>
              <a:p>
                <a:pPr algn="ctr">
                  <a:lnSpc>
                    <a:spcPts val="1400"/>
                  </a:lnSpc>
                </a:pPr>
                <a:r>
                  <a:rPr lang="en-US" sz="1400" dirty="0">
                    <a:solidFill>
                      <a:schemeClr val="bg1"/>
                    </a:solidFill>
                    <a:latin typeface="Equip" panose="02000503030000020004"/>
                  </a:rPr>
                  <a:t>Blocked</a:t>
                </a:r>
                <a:endParaRPr lang="en-US" sz="1400" dirty="0">
                  <a:solidFill>
                    <a:schemeClr val="bg1"/>
                  </a:solidFill>
                  <a:latin typeface="Equip" panose="02000503030000020004"/>
                </a:endParaRPr>
              </a:p>
            </p:txBody>
          </p:sp>
        </p:grpSp>
      </p:grpSp>
      <p:graphicFrame>
        <p:nvGraphicFramePr>
          <p:cNvPr id="5" name="Picture Placeholder 4"/>
          <p:cNvGraphicFramePr/>
          <p:nvPr>
            <p:ph type="pic" sz="quarter" idx="14"/>
          </p:nvPr>
        </p:nvGraphicFramePr>
        <p:xfrm>
          <a:off x="9169400" y="1537970"/>
          <a:ext cx="2547620" cy="396049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3204</Words>
  <Application>WPS Presentation</Application>
  <PresentationFormat>Widescreen</PresentationFormat>
  <Paragraphs>769</Paragraphs>
  <Slides>5</Slides>
  <Notes>5</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5</vt:i4>
      </vt:variant>
    </vt:vector>
  </HeadingPairs>
  <TitlesOfParts>
    <vt:vector size="33" baseType="lpstr">
      <vt:lpstr>Arial</vt:lpstr>
      <vt:lpstr>SimSun</vt:lpstr>
      <vt:lpstr>Wingdings</vt:lpstr>
      <vt:lpstr>Equip Light</vt:lpstr>
      <vt:lpstr>Calibri</vt:lpstr>
      <vt:lpstr>Equip Extended</vt:lpstr>
      <vt:lpstr>Equip Medium</vt:lpstr>
      <vt:lpstr>Equip</vt:lpstr>
      <vt:lpstr>Equip Extended Light</vt:lpstr>
      <vt:lpstr>Equip Extended Thin</vt:lpstr>
      <vt:lpstr>Equip Extended ExtraBold</vt:lpstr>
      <vt:lpstr>Equip Extended Medium</vt:lpstr>
      <vt:lpstr>Equip Extended</vt:lpstr>
      <vt:lpstr>Equip Extended Bold</vt:lpstr>
      <vt:lpstr>Calibri</vt:lpstr>
      <vt:lpstr>Equip Extended Medium</vt:lpstr>
      <vt:lpstr>Equip</vt:lpstr>
      <vt:lpstr>Segoe UI</vt:lpstr>
      <vt:lpstr>Lato Light</vt:lpstr>
      <vt:lpstr>Poppins</vt:lpstr>
      <vt:lpstr>League Spartan</vt:lpstr>
      <vt:lpstr>Segoe Print</vt:lpstr>
      <vt:lpstr>Microsoft YaHei</vt:lpstr>
      <vt:lpstr>Arial Unicode MS</vt:lpstr>
      <vt:lpstr>Equip Light</vt:lpstr>
      <vt:lpstr>Calibri Light</vt:lpstr>
      <vt:lpstr>Office</vt:lpstr>
      <vt:lpstr>Custom Design</vt:lpstr>
      <vt:lpstr>Weekly Status Review</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Sarraf</dc:creator>
  <cp:lastModifiedBy>nandh</cp:lastModifiedBy>
  <cp:revision>286</cp:revision>
  <dcterms:created xsi:type="dcterms:W3CDTF">2020-09-07T10:29:00Z</dcterms:created>
  <dcterms:modified xsi:type="dcterms:W3CDTF">2024-06-07T11:32:03Z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0x0101004A3B268EFD5AD04F8748DBF5F43838C0</vt:lpwstr>
  </property>
  <property fmtid="{D5CDD505-2E9C-101B-9397-08002B2CF9AE}" pid="3" name="ClassificationContentMarkingFooterLocations">
    <vt:lpwstr>Office:8</vt:lpwstr>
  </property>
  <property fmtid="{D5CDD505-2E9C-101B-9397-08002B2CF9AE}" pid="4" name="ClassificationContentMarkingFooterText">
    <vt:lpwstr>Sensitivity: Internal</vt:lpwstr>
  </property>
  <property fmtid="{D5CDD505-2E9C-101B-9397-08002B2CF9AE}" pid="5" name="ICV">
    <vt:lpwstr>5B3CC4D4F4044E6C9E8570E6F3C12AB2_13</vt:lpwstr>
  </property>
  <property fmtid="{D5CDD505-2E9C-101B-9397-08002B2CF9AE}" pid="6" name="KSOProductBuildVer">
    <vt:lpwstr>1033-12.2.0.13472</vt:lpwstr>
  </property>
</Properties>
</file>